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7" r:id="rId4"/>
    <p:sldId id="291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7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4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01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0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3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9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8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666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E25516-77AD-4BCA-9A81-A717715CE59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19554C-041C-4019-BA2E-C904CAF5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2.10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727200"/>
            <a:ext cx="7011918" cy="48906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>
                <a:highlight>
                  <a:srgbClr val="FFFF00"/>
                </a:highlight>
              </a:rPr>
              <a:t>What is the deal with the </a:t>
            </a:r>
            <a:r>
              <a:rPr lang="en-US" sz="3600" dirty="0">
                <a:highlight>
                  <a:srgbClr val="FFFF00"/>
                </a:highlight>
              </a:rPr>
              <a:t>“</a:t>
            </a:r>
            <a:r>
              <a:rPr lang="en-US" sz="3600" b="1" dirty="0">
                <a:highlight>
                  <a:srgbClr val="FFFF00"/>
                </a:highlight>
              </a:rPr>
              <a:t>beautiful</a:t>
            </a:r>
            <a:r>
              <a:rPr lang="en-US" sz="3600" dirty="0">
                <a:highlight>
                  <a:srgbClr val="FFFF00"/>
                </a:highlight>
              </a:rPr>
              <a:t>”</a:t>
            </a:r>
            <a:r>
              <a:rPr lang="en-US" sz="3600" b="1" dirty="0">
                <a:highlight>
                  <a:srgbClr val="FFFF00"/>
                </a:highlight>
              </a:rPr>
              <a:t> Prole? Why does Winston find her attractive? </a:t>
            </a:r>
            <a:r>
              <a:rPr lang="en-US" sz="3600" dirty="0">
                <a:highlight>
                  <a:srgbClr val="FFFF00"/>
                </a:highlight>
              </a:rPr>
              <a:t>(219-20).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300" u="sng" dirty="0">
                <a:solidFill>
                  <a:schemeClr val="accent1"/>
                </a:solidFill>
              </a:rPr>
              <a:t>Lit analysis</a:t>
            </a:r>
            <a:r>
              <a:rPr lang="en-US" sz="3300" b="1" dirty="0"/>
              <a:t>: What is Orwell’s purpose for including this?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300" b="1" dirty="0"/>
              <a:t>Is the language Orwell uses about women misogynistic?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900" b="1" dirty="0"/>
              <a:t>Where was the telescreen?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/>
              <a:t>Who betrayed Winston and Julia?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300" b="1" dirty="0"/>
              <a:t>What questions does this leave us with?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82" y="355600"/>
            <a:ext cx="4098383" cy="306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782" y="3729690"/>
            <a:ext cx="4098383" cy="28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3.1</a:t>
            </a:r>
            <a:r>
              <a:rPr lang="en-US" sz="5400" dirty="0"/>
              <a:t>(225-239)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727199"/>
            <a:ext cx="10871200" cy="51308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How is Winston tortured at the Ministry of Love?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What is jail like? Who is there?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u="sng" dirty="0">
                <a:solidFill>
                  <a:schemeClr val="accent1"/>
                </a:solidFill>
                <a:highlight>
                  <a:srgbClr val="FFFF00"/>
                </a:highlight>
              </a:rPr>
              <a:t>Lit analysis</a:t>
            </a:r>
            <a:r>
              <a:rPr lang="en-US" sz="3200" b="1" dirty="0">
                <a:highlight>
                  <a:srgbClr val="FFFF00"/>
                </a:highlight>
              </a:rPr>
              <a:t>: What effect does Orwell create by putting a Prole woman in jail with Winston? (think to juxtaposing with the last Prole woman Winston was thinking about in 2.10). </a:t>
            </a:r>
            <a:r>
              <a:rPr lang="en-US" sz="3200" dirty="0">
                <a:highlight>
                  <a:srgbClr val="FFFF00"/>
                </a:highlight>
              </a:rPr>
              <a:t>(227).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Is it ironic how Oceania treats criminals? (227).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Discuss both the men Winston knows who are imprisoned with him at the Ministry of Love? Why Parsons? Is anyone safe?</a:t>
            </a:r>
            <a:endParaRPr lang="en-US" sz="2900" b="1" dirty="0"/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How bad is Room 101? How is Orwell building tension for it?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/>
              <a:t>What bombshell does Winston learn?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u="sng" dirty="0">
                <a:solidFill>
                  <a:schemeClr val="accent1"/>
                </a:solidFill>
              </a:rPr>
              <a:t>Lit analysis</a:t>
            </a:r>
            <a:r>
              <a:rPr lang="en-US" sz="3200" b="1" dirty="0"/>
              <a:t>: Ultimately, is 3.1 funny or dramatic? How does Orwell weave both elements into his narrative?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71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67054"/>
            <a:ext cx="1130772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“Beautiful” Prole                 </a:t>
            </a:r>
            <a:r>
              <a:rPr lang="en-US" dirty="0" err="1"/>
              <a:t>Prole</a:t>
            </a:r>
            <a:r>
              <a:rPr lang="en-US" dirty="0"/>
              <a:t> in jail at </a:t>
            </a:r>
            <a:r>
              <a:rPr lang="en-US" dirty="0" err="1"/>
              <a:t>Miniluv</a:t>
            </a:r>
            <a:br>
              <a:rPr lang="en-US" dirty="0"/>
            </a:br>
            <a:r>
              <a:rPr lang="en-US" sz="2700" dirty="0"/>
              <a:t>         p. 219                                                                          p. 227</a:t>
            </a:r>
          </a:p>
        </p:txBody>
      </p:sp>
      <p:pic>
        <p:nvPicPr>
          <p:cNvPr id="2050" name="Picture 2" descr="Image result for venn diagra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54" y="1600200"/>
            <a:ext cx="859887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8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r="23792"/>
          <a:stretch/>
        </p:blipFill>
        <p:spPr>
          <a:xfrm rot="5400000">
            <a:off x="5531139" y="206537"/>
            <a:ext cx="5986528" cy="637813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6"/>
          <a:stretch/>
        </p:blipFill>
        <p:spPr>
          <a:xfrm>
            <a:off x="175362" y="1865376"/>
            <a:ext cx="5055005" cy="3493008"/>
          </a:xfrm>
          <a:prstGeom prst="snip2SameRect">
            <a:avLst>
              <a:gd name="adj1" fmla="val 31867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614595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78979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/>
              <a:t>Create a poster that includes specific facts, and quotes to </a:t>
            </a:r>
            <a:r>
              <a:rPr lang="en-US" sz="3200" u="sng" dirty="0">
                <a:solidFill>
                  <a:schemeClr val="accent4"/>
                </a:solidFill>
              </a:rPr>
              <a:t>summarize and analyze</a:t>
            </a:r>
            <a:r>
              <a:rPr lang="en-US" sz="3200" dirty="0"/>
              <a:t> your topic from section ONE and TWO of </a:t>
            </a:r>
            <a:r>
              <a:rPr lang="en-US" sz="3200" i="1" dirty="0"/>
              <a:t>1984</a:t>
            </a:r>
            <a:r>
              <a:rPr lang="en-US" sz="3200" dirty="0"/>
              <a:t>. Finalize your work with what you believe Orwell’s purpose is (</a:t>
            </a:r>
            <a:r>
              <a:rPr lang="en-US" sz="3200" u="sng" dirty="0">
                <a:solidFill>
                  <a:schemeClr val="accent4"/>
                </a:solidFill>
              </a:rPr>
              <a:t>feel free to conjecture</a:t>
            </a:r>
            <a:r>
              <a:rPr lang="en-US" sz="3200" dirty="0"/>
              <a:t>).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/>
              <a:t>The importance of Language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/>
              <a:t>Privacy and Totalitarianism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/>
              <a:t>Revisionist History/Truth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3000" dirty="0"/>
              <a:t>The Value of Sex to Humanity</a:t>
            </a:r>
          </a:p>
          <a:p>
            <a:pPr marL="834390" lvl="1" indent="-514350">
              <a:buFont typeface="+mj-lt"/>
              <a:buAutoNum type="arabicPeriod"/>
            </a:pP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7999" y="82328"/>
            <a:ext cx="11175013" cy="1160859"/>
          </a:xfrm>
        </p:spPr>
        <p:txBody>
          <a:bodyPr>
            <a:normAutofit/>
          </a:bodyPr>
          <a:lstStyle/>
          <a:p>
            <a:r>
              <a:rPr lang="en-US" sz="5400" b="1" dirty="0"/>
              <a:t>ONE</a:t>
            </a:r>
            <a:r>
              <a:rPr lang="en-US" sz="5400" dirty="0"/>
              <a:t> + </a:t>
            </a:r>
            <a:r>
              <a:rPr lang="en-US" sz="5400" b="1" dirty="0"/>
              <a:t>TWO</a:t>
            </a:r>
            <a:r>
              <a:rPr lang="en-US" sz="5400" dirty="0"/>
              <a:t> </a:t>
            </a:r>
            <a:r>
              <a:rPr lang="en-US" sz="4000" cap="none" dirty="0"/>
              <a:t>[salient points]</a:t>
            </a:r>
            <a:r>
              <a:rPr lang="en-US" sz="5400" dirty="0"/>
              <a:t> </a:t>
            </a:r>
            <a:r>
              <a:rPr lang="en-US" sz="5400" b="1" dirty="0"/>
              <a:t>review</a:t>
            </a:r>
            <a:r>
              <a:rPr lang="en-US" sz="5400" dirty="0"/>
              <a:t>:</a:t>
            </a:r>
          </a:p>
        </p:txBody>
      </p:sp>
      <p:pic>
        <p:nvPicPr>
          <p:cNvPr id="4" name="Picture 2" descr="Image result for winston smi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259" y="3367453"/>
            <a:ext cx="2540869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36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1" id="{C0612A9C-63CA-4382-8371-AC84CBD065AF}" vid="{E6B5C060-0035-42D8-96B4-0C51F9A47A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270</Words>
  <Application>Microsoft Office PowerPoint</Application>
  <PresentationFormat>Widescreen</PresentationFormat>
  <Paragraphs>23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Wingdings</vt:lpstr>
      <vt:lpstr>Wingdings 2</vt:lpstr>
      <vt:lpstr>Theme11</vt:lpstr>
      <vt:lpstr>2.10</vt:lpstr>
      <vt:lpstr>3.1(225-239)</vt:lpstr>
      <vt:lpstr>“Beautiful” Prole                 Prole in jail at Miniluv          p. 219                                                                          p. 227</vt:lpstr>
      <vt:lpstr>PowerPoint Presentation</vt:lpstr>
      <vt:lpstr>ONE + TWO [salient points] review: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2.10</dc:title>
  <dc:creator>kyle.p.smith@email.wsu.edu</dc:creator>
  <cp:lastModifiedBy>kyle.p.smith@email.wsu.edu</cp:lastModifiedBy>
  <cp:revision>3</cp:revision>
  <dcterms:created xsi:type="dcterms:W3CDTF">2020-03-06T08:43:34Z</dcterms:created>
  <dcterms:modified xsi:type="dcterms:W3CDTF">2020-03-06T08:44:42Z</dcterms:modified>
</cp:coreProperties>
</file>