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1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7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4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3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7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6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6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5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332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6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4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latin typeface="Georgia" panose="02040502050405020303" pitchFamily="18" charset="0"/>
              </a:rPr>
              <a:t>Chapter 12 is somewhat similar to chapter 3, in that multiple scenes are jumbled together.</a:t>
            </a:r>
          </a:p>
          <a:p>
            <a:r>
              <a:rPr lang="en-US" sz="3200" dirty="0">
                <a:latin typeface="Georgia" panose="02040502050405020303" pitchFamily="18" charset="0"/>
              </a:rPr>
              <a:t>What happens between Bernard and John?</a:t>
            </a:r>
          </a:p>
          <a:p>
            <a:r>
              <a:rPr lang="en-US" sz="3200" dirty="0">
                <a:latin typeface="Georgia" panose="02040502050405020303" pitchFamily="18" charset="0"/>
              </a:rPr>
              <a:t>What happens with Mustapha </a:t>
            </a:r>
            <a:r>
              <a:rPr lang="en-US" sz="3200" dirty="0" err="1">
                <a:latin typeface="Georgia" panose="02040502050405020303" pitchFamily="18" charset="0"/>
              </a:rPr>
              <a:t>Mond</a:t>
            </a:r>
            <a:r>
              <a:rPr lang="en-US" sz="3200" dirty="0">
                <a:latin typeface="Georgia" panose="02040502050405020303" pitchFamily="18" charset="0"/>
              </a:rPr>
              <a:t>?</a:t>
            </a:r>
          </a:p>
          <a:p>
            <a:r>
              <a:rPr lang="en-US" sz="3200" dirty="0">
                <a:latin typeface="Georgia" panose="02040502050405020303" pitchFamily="18" charset="0"/>
              </a:rPr>
              <a:t>What happens between </a:t>
            </a:r>
            <a:r>
              <a:rPr lang="en-US" sz="3200" dirty="0" err="1">
                <a:latin typeface="Georgia" panose="02040502050405020303" pitchFamily="18" charset="0"/>
              </a:rPr>
              <a:t>Lenina</a:t>
            </a:r>
            <a:r>
              <a:rPr lang="en-US" sz="3200" dirty="0">
                <a:latin typeface="Georgia" panose="02040502050405020303" pitchFamily="18" charset="0"/>
              </a:rPr>
              <a:t> and the Arch-Community-Songster?</a:t>
            </a:r>
          </a:p>
        </p:txBody>
      </p:sp>
    </p:spTree>
    <p:extLst>
      <p:ext uri="{BB962C8B-B14F-4D97-AF65-F5344CB8AC3E}">
        <p14:creationId xmlns:p14="http://schemas.microsoft.com/office/powerpoint/2010/main" val="472018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0C3AD0E-D1FB-4D2B-AD5E-1CB5ECF864AC}" vid="{E75B6CBA-E7A1-4910-9ED8-5847EEFCA4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Georgia</vt:lpstr>
      <vt:lpstr>Theme1</vt:lpstr>
      <vt:lpstr>Chapter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kyle.p.smith@email.wsu.edu</dc:creator>
  <cp:lastModifiedBy>kyle.p.smith@email.wsu.edu</cp:lastModifiedBy>
  <cp:revision>1</cp:revision>
  <dcterms:created xsi:type="dcterms:W3CDTF">2020-05-28T19:04:14Z</dcterms:created>
  <dcterms:modified xsi:type="dcterms:W3CDTF">2020-05-28T19:04:36Z</dcterms:modified>
</cp:coreProperties>
</file>