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3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0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4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9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5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176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4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4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160000" cy="5101225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>
                <a:latin typeface="Georgia" panose="02040502050405020303" pitchFamily="18" charset="0"/>
              </a:rPr>
              <a:t>What communication problems do John and </a:t>
            </a:r>
            <a:r>
              <a:rPr lang="en-US" sz="3800" b="1" dirty="0" err="1">
                <a:latin typeface="Georgia" panose="02040502050405020303" pitchFamily="18" charset="0"/>
              </a:rPr>
              <a:t>Lenina</a:t>
            </a:r>
            <a:r>
              <a:rPr lang="en-US" sz="3800" b="1" dirty="0">
                <a:latin typeface="Georgia" panose="02040502050405020303" pitchFamily="18" charset="0"/>
              </a:rPr>
              <a:t> have?</a:t>
            </a:r>
          </a:p>
          <a:p>
            <a:pPr lvl="1"/>
            <a:r>
              <a:rPr lang="en-US" sz="3800" dirty="0">
                <a:latin typeface="Georgia" panose="02040502050405020303" pitchFamily="18" charset="0"/>
              </a:rPr>
              <a:t>Do they want different things?</a:t>
            </a:r>
          </a:p>
          <a:p>
            <a:r>
              <a:rPr lang="en-US" sz="3800" b="1" dirty="0">
                <a:latin typeface="Georgia" panose="02040502050405020303" pitchFamily="18" charset="0"/>
              </a:rPr>
              <a:t>Is this scene a flip on stereotypical gender roles?</a:t>
            </a:r>
          </a:p>
          <a:p>
            <a:pPr lvl="1"/>
            <a:r>
              <a:rPr lang="en-US" sz="3800" dirty="0">
                <a:latin typeface="Georgia" panose="02040502050405020303" pitchFamily="18" charset="0"/>
              </a:rPr>
              <a:t>What advice does Fanny have for </a:t>
            </a:r>
            <a:r>
              <a:rPr lang="en-US" sz="3800" dirty="0" err="1">
                <a:latin typeface="Georgia" panose="02040502050405020303" pitchFamily="18" charset="0"/>
              </a:rPr>
              <a:t>Lenina</a:t>
            </a:r>
            <a:r>
              <a:rPr lang="en-US" sz="3800" dirty="0">
                <a:latin typeface="Georgia" panose="02040502050405020303" pitchFamily="18" charset="0"/>
              </a:rPr>
              <a:t> in the beginning of the chapter?</a:t>
            </a:r>
          </a:p>
          <a:p>
            <a:r>
              <a:rPr lang="en-US" sz="3800" b="1" dirty="0">
                <a:latin typeface="Georgia" panose="02040502050405020303" pitchFamily="18" charset="0"/>
              </a:rPr>
              <a:t>Who is ‘the savage’ here? </a:t>
            </a:r>
            <a:r>
              <a:rPr lang="en-US" sz="3800" b="1" i="1" dirty="0">
                <a:latin typeface="Georgia" panose="02040502050405020303" pitchFamily="18" charset="0"/>
              </a:rPr>
              <a:t>What does it mean to be a savage</a:t>
            </a:r>
            <a:r>
              <a:rPr lang="en-US" sz="3800" b="1" dirty="0">
                <a:latin typeface="Georgia" panose="02040502050405020303" pitchFamily="18" charset="0"/>
              </a:rPr>
              <a:t>? </a:t>
            </a:r>
          </a:p>
          <a:p>
            <a:pPr lvl="1"/>
            <a:r>
              <a:rPr lang="en-US" sz="3800" dirty="0">
                <a:latin typeface="Georgia" panose="02040502050405020303" pitchFamily="18" charset="0"/>
              </a:rPr>
              <a:t>Watch how Huxley increasingly refers to John as “the savage” from here on out– what might this mean?</a:t>
            </a:r>
          </a:p>
          <a:p>
            <a:r>
              <a:rPr lang="en-US" sz="3800" dirty="0">
                <a:latin typeface="Georgia" panose="02040502050405020303" pitchFamily="18" charset="0"/>
              </a:rPr>
              <a:t>The Shakespeare allusions are innumerous in chapter 13.  What plays are mentioned?</a:t>
            </a:r>
          </a:p>
          <a:p>
            <a:endParaRPr lang="en-US" sz="3400" dirty="0"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BE570585-B228-4D71-9A0C-A85B3181C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1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B458-EA76-4F69-881D-4B7D616E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739692"/>
          </a:xfrm>
        </p:spPr>
        <p:txBody>
          <a:bodyPr/>
          <a:lstStyle/>
          <a:p>
            <a:r>
              <a:rPr lang="en-US" sz="4000" u="sng" dirty="0"/>
              <a:t>Synthesis</a:t>
            </a:r>
            <a:r>
              <a:rPr lang="en-US" sz="4000" dirty="0"/>
              <a:t>: Connect the ideas of BNW + “Amusing Ourselves to Death” + “Happiness”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126AC-55BD-4F1E-AC0E-BCD851842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4330"/>
            <a:ext cx="10160000" cy="438646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>
                <a:latin typeface="+mj-lt"/>
              </a:rPr>
              <a:t>Due Sunday to </a:t>
            </a:r>
            <a:r>
              <a:rPr lang="en-US" sz="2800" b="1" dirty="0" err="1">
                <a:latin typeface="+mj-lt"/>
              </a:rPr>
              <a:t>Tii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something short that answers these questions with evidence and analysis</a:t>
            </a:r>
            <a:endParaRPr lang="en-US" sz="2800" b="1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What are these texts warning us about our current American society in the year 2020?  </a:t>
            </a:r>
          </a:p>
          <a:p>
            <a:r>
              <a:rPr lang="en-US" sz="2800" b="1" dirty="0">
                <a:latin typeface="+mj-lt"/>
              </a:rPr>
              <a:t>What elements in your life are ‘amusing you to death’? </a:t>
            </a:r>
          </a:p>
          <a:p>
            <a:r>
              <a:rPr lang="en-US" sz="2800" b="1" dirty="0">
                <a:latin typeface="+mj-lt"/>
              </a:rPr>
              <a:t>How dystopian (in terms of the issues all these texts raise together) is American society?</a:t>
            </a: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2AC4F47A-C28C-49B1-971A-7B56B5053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10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0C3AD0E-D1FB-4D2B-AD5E-1CB5ECF864AC}" vid="{E75B6CBA-E7A1-4910-9ED8-5847EEFCA4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Georgia</vt:lpstr>
      <vt:lpstr>Theme1</vt:lpstr>
      <vt:lpstr>Chapter 13</vt:lpstr>
      <vt:lpstr>Synthesis: Connect the ideas of BNW + “Amusing Ourselves to Death” + “Happiness”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kyle.p.smith@email.wsu.edu</dc:creator>
  <cp:lastModifiedBy>kyle.p.smith@email.wsu.edu</cp:lastModifiedBy>
  <cp:revision>1</cp:revision>
  <dcterms:created xsi:type="dcterms:W3CDTF">2020-05-28T19:05:24Z</dcterms:created>
  <dcterms:modified xsi:type="dcterms:W3CDTF">2020-05-28T19:09:03Z</dcterms:modified>
</cp:coreProperties>
</file>