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4" r:id="rId2"/>
    <p:sldId id="265" r:id="rId3"/>
    <p:sldId id="263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22" y="0"/>
            <a:ext cx="8229600" cy="1143000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Chapter 14 [198-207]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22" y="1143000"/>
            <a:ext cx="10546080" cy="5562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Why isn’t death terrible for those in the civilized world?  What does this mean for the individual person?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TV, as we know it, did not exist in 1931– what is Huxley’s TV like? Is it similar to the </a:t>
            </a:r>
            <a:r>
              <a:rPr lang="en-US" sz="2400" dirty="0" err="1">
                <a:latin typeface="Georgia" panose="02040502050405020303" pitchFamily="18" charset="0"/>
              </a:rPr>
              <a:t>telescreen</a:t>
            </a:r>
            <a:r>
              <a:rPr lang="en-US" sz="2400" dirty="0">
                <a:latin typeface="Georgia" panose="02040502050405020303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Why is Linda dying? What is she dying of? How does she react to John?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What memories flood over John as he stands before his mother? What is important about these memories?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How important is memory to </a:t>
            </a:r>
            <a:br>
              <a:rPr lang="en-US" sz="2400" dirty="0">
                <a:latin typeface="Georgia" panose="02040502050405020303" pitchFamily="18" charset="0"/>
              </a:rPr>
            </a:br>
            <a:r>
              <a:rPr lang="en-US" sz="2400" dirty="0">
                <a:latin typeface="Georgia" panose="02040502050405020303" pitchFamily="18" charset="0"/>
              </a:rPr>
              <a:t>civilization for World State? How </a:t>
            </a:r>
            <a:br>
              <a:rPr lang="en-US" sz="2400" dirty="0">
                <a:latin typeface="Georgia" panose="02040502050405020303" pitchFamily="18" charset="0"/>
              </a:rPr>
            </a:br>
            <a:r>
              <a:rPr lang="en-US" sz="2400" dirty="0">
                <a:latin typeface="Georgia" panose="02040502050405020303" pitchFamily="18" charset="0"/>
              </a:rPr>
              <a:t>important is memory to civilization </a:t>
            </a:r>
            <a:br>
              <a:rPr lang="en-US" sz="2400" dirty="0">
                <a:latin typeface="Georgia" panose="02040502050405020303" pitchFamily="18" charset="0"/>
              </a:rPr>
            </a:br>
            <a:r>
              <a:rPr lang="en-US" sz="2400" dirty="0">
                <a:latin typeface="Georgia" panose="02040502050405020303" pitchFamily="18" charset="0"/>
              </a:rPr>
              <a:t>in dystopian texts?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Georgia" panose="02040502050405020303" pitchFamily="18" charset="0"/>
              </a:rPr>
              <a:t>Why are the Delta children in the </a:t>
            </a:r>
            <a:br>
              <a:rPr lang="en-US" sz="2400" dirty="0">
                <a:latin typeface="Georgia" panose="02040502050405020303" pitchFamily="18" charset="0"/>
              </a:rPr>
            </a:br>
            <a:r>
              <a:rPr lang="en-US" sz="2400" dirty="0">
                <a:latin typeface="Georgia" panose="02040502050405020303" pitchFamily="18" charset="0"/>
              </a:rPr>
              <a:t>hospital?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0" y="3797592"/>
            <a:ext cx="5992957" cy="29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8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Chapter 15 [208-216]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70" y="1104900"/>
            <a:ext cx="10177549" cy="5562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Georgia" panose="02040502050405020303" pitchFamily="18" charset="0"/>
              </a:rPr>
              <a:t>How is the Shakespeare allusion ‘Brave New World’ used </a:t>
            </a:r>
            <a:br>
              <a:rPr lang="en-US" sz="2600" dirty="0">
                <a:latin typeface="Georgia" panose="02040502050405020303" pitchFamily="18" charset="0"/>
              </a:rPr>
            </a:br>
            <a:r>
              <a:rPr lang="en-US" sz="2600" dirty="0">
                <a:latin typeface="Georgia" panose="02040502050405020303" pitchFamily="18" charset="0"/>
              </a:rPr>
              <a:t>here? What is different about how Huxley uses it here?  </a:t>
            </a:r>
            <a:br>
              <a:rPr lang="en-US" sz="2600" dirty="0">
                <a:latin typeface="Georgia" panose="02040502050405020303" pitchFamily="18" charset="0"/>
              </a:rPr>
            </a:br>
            <a:r>
              <a:rPr lang="en-US" sz="2600" dirty="0">
                <a:latin typeface="Georgia" panose="02040502050405020303" pitchFamily="18" charset="0"/>
              </a:rPr>
              <a:t>What does it mean now?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Georgia" panose="02040502050405020303" pitchFamily="18" charset="0"/>
              </a:rPr>
              <a:t>Why does John decide to interfere with the soma distribution?  Why does John say it is poison? Do you agree?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Georgia" panose="02040502050405020303" pitchFamily="18" charset="0"/>
              </a:rPr>
              <a:t>What does John think of the Deltas he speaks to?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Georgia" panose="02040502050405020303" pitchFamily="18" charset="0"/>
              </a:rPr>
              <a:t>What do Bernard and Helmholtz play </a:t>
            </a:r>
            <a:br>
              <a:rPr lang="en-US" sz="2600" dirty="0">
                <a:latin typeface="Georgia" panose="02040502050405020303" pitchFamily="18" charset="0"/>
              </a:rPr>
            </a:br>
            <a:r>
              <a:rPr lang="en-US" sz="2600" dirty="0">
                <a:latin typeface="Georgia" panose="02040502050405020303" pitchFamily="18" charset="0"/>
              </a:rPr>
              <a:t>here? What does this add to their </a:t>
            </a:r>
            <a:br>
              <a:rPr lang="en-US" sz="2600" dirty="0">
                <a:latin typeface="Georgia" panose="02040502050405020303" pitchFamily="18" charset="0"/>
              </a:rPr>
            </a:br>
            <a:r>
              <a:rPr lang="en-US" sz="2600" dirty="0">
                <a:latin typeface="Georgia" panose="02040502050405020303" pitchFamily="18" charset="0"/>
              </a:rPr>
              <a:t>characterization?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latin typeface="Georgia" panose="02040502050405020303" pitchFamily="18" charset="0"/>
              </a:rPr>
              <a:t>How does the soma riot end?  </a:t>
            </a:r>
            <a:br>
              <a:rPr lang="en-US" sz="2600" b="1" dirty="0">
                <a:latin typeface="Georgia" panose="02040502050405020303" pitchFamily="18" charset="0"/>
              </a:rPr>
            </a:br>
            <a:r>
              <a:rPr lang="en-US" sz="2600" b="1" dirty="0">
                <a:latin typeface="Georgia" panose="02040502050405020303" pitchFamily="18" charset="0"/>
              </a:rPr>
              <a:t>What does it mean to be happy </a:t>
            </a:r>
            <a:br>
              <a:rPr lang="en-US" sz="2600" b="1" dirty="0">
                <a:latin typeface="Georgia" panose="02040502050405020303" pitchFamily="18" charset="0"/>
              </a:rPr>
            </a:br>
            <a:r>
              <a:rPr lang="en-US" sz="2600" b="1" dirty="0">
                <a:latin typeface="Georgia" panose="02040502050405020303" pitchFamily="18" charset="0"/>
              </a:rPr>
              <a:t>and good?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78" y="3886200"/>
            <a:ext cx="516255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132" y="141923"/>
            <a:ext cx="2287818" cy="228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0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Review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How has Bernard Marx changed from chapter 1? Chapter 5?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What has made him more cowardly and orthodox? Why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How has John the Savage changed from chapter 7?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How has Huxley shown us the true control soma has over people?</a:t>
            </a:r>
          </a:p>
          <a:p>
            <a:pPr marL="4572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0CF5996F-3D86-4055-B970-D5B35653627B}" vid="{0189142F-ACBF-4F43-A480-BB8A7A4E23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</TotalTime>
  <Words>157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Calisto MT</vt:lpstr>
      <vt:lpstr>Georgia</vt:lpstr>
      <vt:lpstr>Wingdings 2</vt:lpstr>
      <vt:lpstr>Slate</vt:lpstr>
      <vt:lpstr>Chapter 14 [198-207]</vt:lpstr>
      <vt:lpstr>Chapter 15 [208-216]</vt:lpstr>
      <vt:lpstr>Review 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[198-207]</dc:title>
  <dc:creator>kyle.p.smith@email.wsu.edu</dc:creator>
  <cp:lastModifiedBy>kyle.p.smith@email.wsu.edu</cp:lastModifiedBy>
  <cp:revision>2</cp:revision>
  <dcterms:created xsi:type="dcterms:W3CDTF">2020-06-01T06:15:11Z</dcterms:created>
  <dcterms:modified xsi:type="dcterms:W3CDTF">2020-06-01T06:19:16Z</dcterms:modified>
</cp:coreProperties>
</file>