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8" r:id="rId2"/>
    <p:sldId id="260"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B038FF7-822A-41A8-9BB5-8BCDFFAE4FC8}" type="datetimeFigureOut">
              <a:rPr lang="en-US" smtClean="0"/>
              <a:t>5/20/2020</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0BBCF889-2952-44C8-9227-F5AEB8BA283B}" type="slidenum">
              <a:rPr lang="en-US" smtClean="0"/>
              <a:t>‹#›</a:t>
            </a:fld>
            <a:endParaRPr lang="en-US"/>
          </a:p>
        </p:txBody>
      </p:sp>
    </p:spTree>
    <p:extLst>
      <p:ext uri="{BB962C8B-B14F-4D97-AF65-F5344CB8AC3E}">
        <p14:creationId xmlns:p14="http://schemas.microsoft.com/office/powerpoint/2010/main" val="28444904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038FF7-822A-41A8-9BB5-8BCDFFAE4FC8}"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BCF889-2952-44C8-9227-F5AEB8BA283B}" type="slidenum">
              <a:rPr lang="en-US" smtClean="0"/>
              <a:t>‹#›</a:t>
            </a:fld>
            <a:endParaRPr lang="en-US"/>
          </a:p>
        </p:txBody>
      </p:sp>
    </p:spTree>
    <p:extLst>
      <p:ext uri="{BB962C8B-B14F-4D97-AF65-F5344CB8AC3E}">
        <p14:creationId xmlns:p14="http://schemas.microsoft.com/office/powerpoint/2010/main" val="3983364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038FF7-822A-41A8-9BB5-8BCDFFAE4FC8}"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BCF889-2952-44C8-9227-F5AEB8BA283B}" type="slidenum">
              <a:rPr lang="en-US" smtClean="0"/>
              <a:t>‹#›</a:t>
            </a:fld>
            <a:endParaRPr lang="en-US"/>
          </a:p>
        </p:txBody>
      </p:sp>
    </p:spTree>
    <p:extLst>
      <p:ext uri="{BB962C8B-B14F-4D97-AF65-F5344CB8AC3E}">
        <p14:creationId xmlns:p14="http://schemas.microsoft.com/office/powerpoint/2010/main" val="86351861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038FF7-822A-41A8-9BB5-8BCDFFAE4FC8}" type="datetimeFigureOut">
              <a:rPr lang="en-US" smtClean="0"/>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BCF889-2952-44C8-9227-F5AEB8BA283B}" type="slidenum">
              <a:rPr lang="en-US" smtClean="0"/>
              <a:t>‹#›</a:t>
            </a:fld>
            <a:endParaRPr lang="en-US"/>
          </a:p>
        </p:txBody>
      </p:sp>
    </p:spTree>
    <p:extLst>
      <p:ext uri="{BB962C8B-B14F-4D97-AF65-F5344CB8AC3E}">
        <p14:creationId xmlns:p14="http://schemas.microsoft.com/office/powerpoint/2010/main" val="1623656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DB038FF7-822A-41A8-9BB5-8BCDFFAE4FC8}" type="datetimeFigureOut">
              <a:rPr lang="en-US" smtClean="0"/>
              <a:t>5/20/2020</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0BBCF889-2952-44C8-9227-F5AEB8BA283B}" type="slidenum">
              <a:rPr lang="en-US" smtClean="0"/>
              <a:t>‹#›</a:t>
            </a:fld>
            <a:endParaRPr lang="en-US"/>
          </a:p>
        </p:txBody>
      </p:sp>
    </p:spTree>
    <p:extLst>
      <p:ext uri="{BB962C8B-B14F-4D97-AF65-F5344CB8AC3E}">
        <p14:creationId xmlns:p14="http://schemas.microsoft.com/office/powerpoint/2010/main" val="298534219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038FF7-822A-41A8-9BB5-8BCDFFAE4FC8}"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BCF889-2952-44C8-9227-F5AEB8BA283B}" type="slidenum">
              <a:rPr lang="en-US" smtClean="0"/>
              <a:t>‹#›</a:t>
            </a:fld>
            <a:endParaRPr lang="en-US"/>
          </a:p>
        </p:txBody>
      </p:sp>
    </p:spTree>
    <p:extLst>
      <p:ext uri="{BB962C8B-B14F-4D97-AF65-F5344CB8AC3E}">
        <p14:creationId xmlns:p14="http://schemas.microsoft.com/office/powerpoint/2010/main" val="2618405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038FF7-822A-41A8-9BB5-8BCDFFAE4FC8}" type="datetimeFigureOut">
              <a:rPr lang="en-US" smtClean="0"/>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BCF889-2952-44C8-9227-F5AEB8BA283B}" type="slidenum">
              <a:rPr lang="en-US" smtClean="0"/>
              <a:t>‹#›</a:t>
            </a:fld>
            <a:endParaRPr lang="en-US"/>
          </a:p>
        </p:txBody>
      </p:sp>
    </p:spTree>
    <p:extLst>
      <p:ext uri="{BB962C8B-B14F-4D97-AF65-F5344CB8AC3E}">
        <p14:creationId xmlns:p14="http://schemas.microsoft.com/office/powerpoint/2010/main" val="2477316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B038FF7-822A-41A8-9BB5-8BCDFFAE4FC8}" type="datetimeFigureOut">
              <a:rPr lang="en-US" smtClean="0"/>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BCF889-2952-44C8-9227-F5AEB8BA283B}" type="slidenum">
              <a:rPr lang="en-US" smtClean="0"/>
              <a:t>‹#›</a:t>
            </a:fld>
            <a:endParaRPr lang="en-US"/>
          </a:p>
        </p:txBody>
      </p:sp>
    </p:spTree>
    <p:extLst>
      <p:ext uri="{BB962C8B-B14F-4D97-AF65-F5344CB8AC3E}">
        <p14:creationId xmlns:p14="http://schemas.microsoft.com/office/powerpoint/2010/main" val="817907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038FF7-822A-41A8-9BB5-8BCDFFAE4FC8}" type="datetimeFigureOut">
              <a:rPr lang="en-US" smtClean="0"/>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BCF889-2952-44C8-9227-F5AEB8BA283B}" type="slidenum">
              <a:rPr lang="en-US" smtClean="0"/>
              <a:t>‹#›</a:t>
            </a:fld>
            <a:endParaRPr lang="en-US"/>
          </a:p>
        </p:txBody>
      </p:sp>
    </p:spTree>
    <p:extLst>
      <p:ext uri="{BB962C8B-B14F-4D97-AF65-F5344CB8AC3E}">
        <p14:creationId xmlns:p14="http://schemas.microsoft.com/office/powerpoint/2010/main" val="2221881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DB038FF7-822A-41A8-9BB5-8BCDFFAE4FC8}" type="datetimeFigureOut">
              <a:rPr lang="en-US" smtClean="0"/>
              <a:t>5/20/2020</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0BBCF889-2952-44C8-9227-F5AEB8BA283B}"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35983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DB038FF7-822A-41A8-9BB5-8BCDFFAE4FC8}" type="datetimeFigureOut">
              <a:rPr lang="en-US" smtClean="0"/>
              <a:t>5/20/2020</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0BBCF889-2952-44C8-9227-F5AEB8BA283B}"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40774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DB038FF7-822A-41A8-9BB5-8BCDFFAE4FC8}" type="datetimeFigureOut">
              <a:rPr lang="en-US" smtClean="0"/>
              <a:t>5/20/2020</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0BBCF889-2952-44C8-9227-F5AEB8BA283B}" type="slidenum">
              <a:rPr lang="en-US" smtClean="0"/>
              <a:t>‹#›</a:t>
            </a:fld>
            <a:endParaRPr lang="en-US"/>
          </a:p>
        </p:txBody>
      </p:sp>
    </p:spTree>
    <p:extLst>
      <p:ext uri="{BB962C8B-B14F-4D97-AF65-F5344CB8AC3E}">
        <p14:creationId xmlns:p14="http://schemas.microsoft.com/office/powerpoint/2010/main" val="76035505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6832" y="642594"/>
            <a:ext cx="4909752" cy="5848822"/>
          </a:xfrm>
        </p:spPr>
        <p:txBody>
          <a:bodyPr>
            <a:noAutofit/>
          </a:bodyPr>
          <a:lstStyle/>
          <a:p>
            <a:r>
              <a:rPr lang="en-US" sz="2800" dirty="0"/>
              <a:t>“LENINA felt herself entitled, after this day of queerness and horror, to a complete and absolute holiday. As soon as they got back to the rest-house, she swallowed six half-</a:t>
            </a:r>
            <a:r>
              <a:rPr lang="en-US" sz="2800" dirty="0" err="1"/>
              <a:t>gramme</a:t>
            </a:r>
            <a:r>
              <a:rPr lang="en-US" sz="2800" dirty="0"/>
              <a:t> tablets of soma, lay down on her bed, and within ten minutes had embarked for lunar eternity.  It would be eighteen hours before she was in time again.” (Huxley, 140).</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83055" y="357603"/>
            <a:ext cx="6187187" cy="4379153"/>
          </a:xfrm>
        </p:spPr>
      </p:pic>
    </p:spTree>
    <p:extLst>
      <p:ext uri="{BB962C8B-B14F-4D97-AF65-F5344CB8AC3E}">
        <p14:creationId xmlns:p14="http://schemas.microsoft.com/office/powerpoint/2010/main" val="3486110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9</a:t>
            </a:r>
          </a:p>
        </p:txBody>
      </p:sp>
      <p:sp>
        <p:nvSpPr>
          <p:cNvPr id="3" name="Content Placeholder 2"/>
          <p:cNvSpPr>
            <a:spLocks noGrp="1"/>
          </p:cNvSpPr>
          <p:nvPr>
            <p:ph idx="1"/>
          </p:nvPr>
        </p:nvSpPr>
        <p:spPr/>
        <p:txBody>
          <a:bodyPr>
            <a:normAutofit/>
          </a:bodyPr>
          <a:lstStyle/>
          <a:p>
            <a:pPr>
              <a:buFont typeface="+mj-lt"/>
              <a:buAutoNum type="arabicPeriod"/>
            </a:pPr>
            <a:r>
              <a:rPr lang="en-US" sz="2800" dirty="0">
                <a:latin typeface="Georgia" panose="02040502050405020303" pitchFamily="18" charset="0"/>
              </a:rPr>
              <a:t>Why does Bernard want to take John and Linda to London?</a:t>
            </a:r>
          </a:p>
          <a:p>
            <a:pPr>
              <a:buFont typeface="+mj-lt"/>
              <a:buAutoNum type="arabicPeriod"/>
            </a:pPr>
            <a:r>
              <a:rPr lang="en-US" sz="2800" dirty="0">
                <a:latin typeface="Georgia" panose="02040502050405020303" pitchFamily="18" charset="0"/>
              </a:rPr>
              <a:t>List three adjectives to describe how John feels when he breaks in and encounters </a:t>
            </a:r>
            <a:r>
              <a:rPr lang="en-US" sz="2800" dirty="0" err="1">
                <a:latin typeface="Georgia" panose="02040502050405020303" pitchFamily="18" charset="0"/>
              </a:rPr>
              <a:t>Lenina</a:t>
            </a:r>
            <a:r>
              <a:rPr lang="en-US" sz="2800" dirty="0">
                <a:latin typeface="Georgia" panose="02040502050405020303" pitchFamily="18" charset="0"/>
              </a:rPr>
              <a:t> on her “soma holiday” at the reservation.</a:t>
            </a:r>
          </a:p>
          <a:p>
            <a:pPr>
              <a:buFont typeface="+mj-lt"/>
              <a:buAutoNum type="arabicPeriod"/>
            </a:pPr>
            <a:r>
              <a:rPr lang="en-US" sz="2800" dirty="0">
                <a:latin typeface="Georgia" panose="02040502050405020303" pitchFamily="18" charset="0"/>
              </a:rPr>
              <a:t>What is a “soma holiday</a:t>
            </a:r>
            <a:r>
              <a:rPr lang="en-US" sz="2800">
                <a:latin typeface="Georgia" panose="02040502050405020303" pitchFamily="18" charset="0"/>
              </a:rPr>
              <a:t>” like?</a:t>
            </a:r>
            <a:endParaRPr lang="en-US" sz="2800" dirty="0">
              <a:latin typeface="Georgia" panose="02040502050405020303" pitchFamily="18" charset="0"/>
            </a:endParaRPr>
          </a:p>
          <a:p>
            <a:pPr marL="0" indent="0">
              <a:buNone/>
            </a:pPr>
            <a:endParaRPr lang="en-US" sz="2800" dirty="0"/>
          </a:p>
        </p:txBody>
      </p:sp>
    </p:spTree>
    <p:extLst>
      <p:ext uri="{BB962C8B-B14F-4D97-AF65-F5344CB8AC3E}">
        <p14:creationId xmlns:p14="http://schemas.microsoft.com/office/powerpoint/2010/main" val="20309478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36</TotalTime>
  <Words>120</Words>
  <Application>Microsoft Office PowerPoint</Application>
  <PresentationFormat>Widescreen</PresentationFormat>
  <Paragraphs>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Century Gothic</vt:lpstr>
      <vt:lpstr>Garamond</vt:lpstr>
      <vt:lpstr>Georgia</vt:lpstr>
      <vt:lpstr>Savon</vt:lpstr>
      <vt:lpstr>“LENINA felt herself entitled, after this day of queerness and horror, to a complete and absolute holiday. As soon as they got back to the rest-house, she swallowed six half-gramme tablets of soma, lay down on her bed, and within ten minutes had embarked for lunar eternity.  It would be eighteen hours before she was in time again.” (Huxley, 140).</vt:lpstr>
      <vt:lpstr>Chapter 9</vt:lpstr>
    </vt:vector>
  </TitlesOfParts>
  <Company>Issaquah School District 411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BNW 9</dc:title>
  <dc:creator>Smith, Kyle    SHS - Staff</dc:creator>
  <cp:lastModifiedBy>kyle.p.smith@email.wsu.edu</cp:lastModifiedBy>
  <cp:revision>8</cp:revision>
  <dcterms:created xsi:type="dcterms:W3CDTF">2017-03-30T16:07:25Z</dcterms:created>
  <dcterms:modified xsi:type="dcterms:W3CDTF">2020-05-20T10:12:06Z</dcterms:modified>
</cp:coreProperties>
</file>