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9" r:id="rId2"/>
    <p:sldId id="261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5851E-88A0-4A44-97DF-56D7E7D2607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D6C34-10CB-45C0-94BE-C8ACD35E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6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0AC7A-2AEA-4582-BA51-1EC35DE38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4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1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0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2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0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C4CCF-7289-446E-A881-DB495546DF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45F090-7D3F-4541-91A3-773AA7D54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27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holding, phone&#10;&#10;Description automatically generated">
            <a:extLst>
              <a:ext uri="{FF2B5EF4-FFF2-40B4-BE49-F238E27FC236}">
                <a16:creationId xmlns:a16="http://schemas.microsoft.com/office/drawing/2014/main" id="{BF1888DC-7E83-4329-AB85-5CBC6C025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2" y="364436"/>
            <a:ext cx="4346497" cy="60363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E325B-7CBD-4BD6-A427-08AFD256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712" y="685802"/>
            <a:ext cx="6626087" cy="3657599"/>
          </a:xfrm>
        </p:spPr>
        <p:txBody>
          <a:bodyPr anchor="t">
            <a:normAutofit/>
          </a:bodyPr>
          <a:lstStyle/>
          <a:p>
            <a:r>
              <a:rPr lang="en-US" sz="2800" dirty="0"/>
              <a:t>Prepare to actively read by identifying </a:t>
            </a:r>
            <a:r>
              <a:rPr lang="en-US" sz="2800" b="1" dirty="0"/>
              <a:t>potential themes</a:t>
            </a:r>
            <a:r>
              <a:rPr lang="en-US" sz="2800" dirty="0"/>
              <a:t> and modern elements Huxley is </a:t>
            </a:r>
            <a:r>
              <a:rPr lang="en-US" sz="2800" b="1" dirty="0"/>
              <a:t>warning his audience about </a:t>
            </a:r>
            <a:r>
              <a:rPr lang="en-US" sz="2800" dirty="0"/>
              <a:t>based on the covers included.</a:t>
            </a:r>
          </a:p>
          <a:p>
            <a:pPr lvl="1"/>
            <a:r>
              <a:rPr lang="en-US" sz="2600" dirty="0"/>
              <a:t>On </a:t>
            </a:r>
            <a:r>
              <a:rPr lang="en-US" sz="2600" dirty="0" err="1"/>
              <a:t>Tii</a:t>
            </a:r>
            <a:r>
              <a:rPr lang="en-US" sz="2600" dirty="0"/>
              <a:t>, under the discussion tab, is an optional place for you to share your thinking or list your favorite cover.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FBB6E9-F0E2-46FD-A50E-D31ED73E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279" y="5549346"/>
            <a:ext cx="6626086" cy="914400"/>
          </a:xfrm>
        </p:spPr>
        <p:txBody>
          <a:bodyPr/>
          <a:lstStyle/>
          <a:p>
            <a:pPr algn="ctr"/>
            <a:r>
              <a:rPr lang="en-US" sz="6000" b="1" i="1" dirty="0">
                <a:solidFill>
                  <a:srgbClr val="92D050"/>
                </a:solidFill>
              </a:rPr>
              <a:t>Brave New World</a:t>
            </a:r>
            <a:r>
              <a:rPr lang="en-US" sz="6000" dirty="0"/>
              <a:t> cover artwork</a:t>
            </a:r>
            <a:endParaRPr lang="en-US" sz="6000" i="1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2F22C423-8395-491D-8CBB-4DBE68A04F26}"/>
              </a:ext>
            </a:extLst>
          </p:cNvPr>
          <p:cNvSpPr/>
          <p:nvPr/>
        </p:nvSpPr>
        <p:spPr>
          <a:xfrm rot="15066486">
            <a:off x="10509818" y="2092189"/>
            <a:ext cx="745318" cy="11264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9EC47F-8A4D-4D14-8528-8F71EF571472}"/>
              </a:ext>
            </a:extLst>
          </p:cNvPr>
          <p:cNvSpPr/>
          <p:nvPr/>
        </p:nvSpPr>
        <p:spPr>
          <a:xfrm>
            <a:off x="10966814" y="1323445"/>
            <a:ext cx="1138403" cy="334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dirty="0">
                <a:solidFill>
                  <a:srgbClr val="FFFF00"/>
                </a:solidFill>
              </a:rPr>
              <a:t>dinosaur</a:t>
            </a:r>
            <a:r>
              <a:rPr lang="en-US" dirty="0"/>
              <a:t> indicates this (</a:t>
            </a:r>
            <a:r>
              <a:rPr lang="en-US" dirty="0" err="1"/>
              <a:t>Tii</a:t>
            </a:r>
            <a:r>
              <a:rPr lang="en-US" dirty="0"/>
              <a:t>) is optional, not graded. [You still have to look at them.]</a:t>
            </a:r>
          </a:p>
        </p:txBody>
      </p:sp>
    </p:spTree>
    <p:extLst>
      <p:ext uri="{BB962C8B-B14F-4D97-AF65-F5344CB8AC3E}">
        <p14:creationId xmlns:p14="http://schemas.microsoft.com/office/powerpoint/2010/main" val="426313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sets.fontsinuse.com/static/use-media-items/11/10455/full-1131x1600/5161df35/BraveNewWorld%20RB%20Poster-0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37"/>
            <a:ext cx="4847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themarysue.com/wp-content/uploads/2016/08/cover-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49" y="0"/>
            <a:ext cx="4857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39200" y="4191000"/>
            <a:ext cx="3196691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What do these covers tell you about the book?</a:t>
            </a:r>
          </a:p>
        </p:txBody>
      </p:sp>
    </p:spTree>
    <p:extLst>
      <p:ext uri="{BB962C8B-B14F-4D97-AF65-F5344CB8AC3E}">
        <p14:creationId xmlns:p14="http://schemas.microsoft.com/office/powerpoint/2010/main" val="80845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Sfk91J8-7Lv_DKxlbb6wdMULWUpQ88H6FAuHXx49eXzoWJNYm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6"/>
          <a:stretch/>
        </p:blipFill>
        <p:spPr bwMode="auto">
          <a:xfrm>
            <a:off x="7936115" y="45560"/>
            <a:ext cx="4068853" cy="55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rave new world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70" y="1743074"/>
            <a:ext cx="3271334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istianaziraldo.altervista.org/wp-content/uploads/2013/05/brave_new_world_book_cover_by_mei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" y="427002"/>
            <a:ext cx="3857570" cy="52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10666" y="5105400"/>
            <a:ext cx="3196691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What do these covers tell you about the book?</a:t>
            </a:r>
          </a:p>
        </p:txBody>
      </p:sp>
    </p:spTree>
    <p:extLst>
      <p:ext uri="{BB962C8B-B14F-4D97-AF65-F5344CB8AC3E}">
        <p14:creationId xmlns:p14="http://schemas.microsoft.com/office/powerpoint/2010/main" val="190687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10666" y="5105400"/>
            <a:ext cx="3196691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What do these covers tell you about the book?</a:t>
            </a:r>
          </a:p>
        </p:txBody>
      </p:sp>
      <p:pic>
        <p:nvPicPr>
          <p:cNvPr id="5" name="Picture 4" descr="A picture containing umbrella, drawing&#10;&#10;Description automatically generated">
            <a:extLst>
              <a:ext uri="{FF2B5EF4-FFF2-40B4-BE49-F238E27FC236}">
                <a16:creationId xmlns:a16="http://schemas.microsoft.com/office/drawing/2014/main" id="{5D0D2BD9-FEFF-446B-AD3A-249C9272B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3" y="194250"/>
            <a:ext cx="4389120" cy="6480810"/>
          </a:xfrm>
          <a:prstGeom prst="rect">
            <a:avLst/>
          </a:prstGeom>
        </p:spPr>
      </p:pic>
      <p:pic>
        <p:nvPicPr>
          <p:cNvPr id="8" name="Picture 7" descr="A picture containing water&#10;&#10;Description automatically generated">
            <a:extLst>
              <a:ext uri="{FF2B5EF4-FFF2-40B4-BE49-F238E27FC236}">
                <a16:creationId xmlns:a16="http://schemas.microsoft.com/office/drawing/2014/main" id="{F971B22A-1791-4830-88F4-F71958AF9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40" y="194250"/>
            <a:ext cx="6274330" cy="474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0092" y="5204772"/>
            <a:ext cx="3196691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What do these covers tell you about the book?</a:t>
            </a:r>
          </a:p>
        </p:txBody>
      </p:sp>
      <p:pic>
        <p:nvPicPr>
          <p:cNvPr id="3" name="Picture 2" descr="A picture containing sitting, table, different, computer&#10;&#10;Description automatically generated">
            <a:extLst>
              <a:ext uri="{FF2B5EF4-FFF2-40B4-BE49-F238E27FC236}">
                <a16:creationId xmlns:a16="http://schemas.microsoft.com/office/drawing/2014/main" id="{CE2362EC-0757-4C4F-B3B5-EFF18F25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3" y="154609"/>
            <a:ext cx="7403052" cy="495079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1B1A771-82BB-4F58-A127-F249D4B85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90" y="434751"/>
            <a:ext cx="3955697" cy="63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28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115</Words>
  <Application>Microsoft Office PowerPoint</Application>
  <PresentationFormat>Widescreen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Palatino Linotype</vt:lpstr>
      <vt:lpstr>Wingdings</vt:lpstr>
      <vt:lpstr>Elemental</vt:lpstr>
      <vt:lpstr>Brave New World cover artwork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kyle.p.smith@email.wsu.edu</dc:creator>
  <cp:lastModifiedBy>kyle.p.smith@email.wsu.edu</cp:lastModifiedBy>
  <cp:revision>5</cp:revision>
  <dcterms:created xsi:type="dcterms:W3CDTF">2020-04-21T18:32:35Z</dcterms:created>
  <dcterms:modified xsi:type="dcterms:W3CDTF">2020-04-21T18:53:47Z</dcterms:modified>
</cp:coreProperties>
</file>