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47B5-EBFB-4109-8774-37115137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all likelihood next year will NOT be a normal school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1681-11A1-4687-8990-A7485BEB7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21" y="1895060"/>
            <a:ext cx="10999909" cy="4611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Expect SOME level of ENL/Digital Schooling, perhaps even mostly at home learning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Nobody knows, that is the nature of unpredictable events like pandemics.  Anybody who claims they ‘know’ is potentially conning you, as I explained in my Covid19 Fake News video.  </a:t>
            </a:r>
          </a:p>
          <a:p>
            <a:r>
              <a:rPr lang="en-US" b="1" dirty="0"/>
              <a:t>With that in mind: I want you to </a:t>
            </a:r>
            <a:r>
              <a:rPr lang="en-US" b="1" dirty="0">
                <a:solidFill>
                  <a:schemeClr val="accent2"/>
                </a:solidFill>
              </a:rPr>
              <a:t>reflect/self-assess/plan for the future</a:t>
            </a:r>
            <a:r>
              <a:rPr lang="en-US" b="1" dirty="0"/>
              <a:t> on your learning, work, and experience schooling at home using 3-6 quotes, citations, or passages from our Asian philosophy unit to ground your reflection and ‘plan for next year.’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This assignment can look any way and be a mixture of art or written words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Perhaps you’ll apply Wu-Wei to reduce anxiety– this is something Smith has used once to great effect in his own life. </a:t>
            </a:r>
          </a:p>
          <a:p>
            <a:pPr lvl="1"/>
            <a:r>
              <a:rPr lang="en-US" b="1" dirty="0"/>
              <a:t>Reflection and Plans that are specific and actionable are most useful. </a:t>
            </a:r>
          </a:p>
          <a:p>
            <a:pPr lvl="1"/>
            <a:r>
              <a:rPr lang="en-US" b="1" dirty="0"/>
              <a:t>This is your last assignment instead of a Chinese philosophy test, you’re done with English when you turn it in to </a:t>
            </a:r>
            <a:r>
              <a:rPr lang="en-US" b="1" dirty="0" err="1"/>
              <a:t>Tii</a:t>
            </a:r>
            <a:r>
              <a:rPr lang="en-US" b="1" dirty="0"/>
              <a:t>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669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0CF5996F-3D86-4055-B970-D5B35653627B}" vid="{0189142F-ACBF-4F43-A480-BB8A7A4E23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1417</TotalTime>
  <Words>190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Calisto MT</vt:lpstr>
      <vt:lpstr>Wingdings 2</vt:lpstr>
      <vt:lpstr>Slate</vt:lpstr>
      <vt:lpstr>In all likelihood next year will NOT be a normal school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 have been told that next year will NOT be a normal school year</dc:title>
  <dc:creator>kyle.p.smith@email.wsu.edu</dc:creator>
  <cp:lastModifiedBy>kyle.p.smith@email.wsu.edu</cp:lastModifiedBy>
  <cp:revision>3</cp:revision>
  <dcterms:created xsi:type="dcterms:W3CDTF">2020-06-17T19:17:16Z</dcterms:created>
  <dcterms:modified xsi:type="dcterms:W3CDTF">2020-06-18T18:55:12Z</dcterms:modified>
</cp:coreProperties>
</file>