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6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0719-14FC-406B-BA35-5CB46DB1C68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61CE-F4D3-4C4C-8077-6127C93A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4" y="533400"/>
            <a:ext cx="10210796" cy="10207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HW: Read the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passages from </a:t>
            </a:r>
            <a:r>
              <a:rPr lang="en-US" b="1" i="1" dirty="0" smtClean="0"/>
              <a:t>The Future is History: How Totalitarianism Reclaimed Russia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92055"/>
            <a:ext cx="4710830" cy="44968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“Totalitarianism”</a:t>
            </a:r>
          </a:p>
          <a:p>
            <a:pPr lvl="1"/>
            <a:r>
              <a:rPr lang="en-US" dirty="0" smtClean="0"/>
              <a:t>Pages 286-299</a:t>
            </a:r>
          </a:p>
          <a:p>
            <a:pPr lvl="1"/>
            <a:r>
              <a:rPr lang="en-US" dirty="0" smtClean="0"/>
              <a:t>Assignment: infographic (see next slide)</a:t>
            </a:r>
          </a:p>
          <a:p>
            <a:pPr lvl="2"/>
            <a:r>
              <a:rPr lang="en-US" dirty="0" smtClean="0"/>
              <a:t>Example on slide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“Homo </a:t>
            </a:r>
            <a:r>
              <a:rPr lang="en-US" dirty="0" err="1" smtClean="0"/>
              <a:t>Sovieticus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This is a compilation of sections from the whole book.</a:t>
            </a:r>
          </a:p>
          <a:p>
            <a:pPr lvl="1"/>
            <a:r>
              <a:rPr lang="en-US" dirty="0" smtClean="0"/>
              <a:t>Assignment: User profile, see slide 4</a:t>
            </a:r>
          </a:p>
          <a:p>
            <a:pPr lvl="2"/>
            <a:r>
              <a:rPr lang="en-US" dirty="0" smtClean="0"/>
              <a:t>Example on slide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052" y="2192054"/>
            <a:ext cx="6672903" cy="34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4" y="533400"/>
            <a:ext cx="10210796" cy="1020762"/>
          </a:xfrm>
        </p:spPr>
        <p:txBody>
          <a:bodyPr>
            <a:noAutofit/>
          </a:bodyPr>
          <a:lstStyle/>
          <a:p>
            <a:r>
              <a:rPr lang="en-US" b="1" dirty="0" smtClean="0"/>
              <a:t>HW: Read the passage from </a:t>
            </a:r>
            <a:r>
              <a:rPr lang="en-US" b="1" i="1" dirty="0" smtClean="0"/>
              <a:t>The Future is History: How Totalitarianism Reclaimed Russia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2" y="2254684"/>
            <a:ext cx="6705598" cy="39175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</a:t>
            </a:r>
            <a:r>
              <a:rPr lang="en-US" b="1" dirty="0" smtClean="0"/>
              <a:t> an </a:t>
            </a:r>
            <a:r>
              <a:rPr lang="en-US" b="1" u="sng" dirty="0" smtClean="0"/>
              <a:t>infographic</a:t>
            </a:r>
            <a:r>
              <a:rPr lang="en-US" b="1" dirty="0" smtClean="0"/>
              <a:t>, </a:t>
            </a:r>
            <a:r>
              <a:rPr lang="en-US" b="1" u="sng" dirty="0" smtClean="0"/>
              <a:t>Totalitarian village of 100 people</a:t>
            </a:r>
            <a:r>
              <a:rPr lang="en-US" b="1" dirty="0" smtClean="0"/>
              <a:t>, </a:t>
            </a:r>
            <a:r>
              <a:rPr lang="en-US" b="1" u="sng" dirty="0" smtClean="0"/>
              <a:t>sway</a:t>
            </a:r>
            <a:r>
              <a:rPr lang="en-US" b="1" dirty="0" smtClean="0"/>
              <a:t>, or </a:t>
            </a:r>
            <a:r>
              <a:rPr lang="en-US" b="1" u="sng" dirty="0" smtClean="0"/>
              <a:t>other creative piece</a:t>
            </a:r>
            <a:r>
              <a:rPr lang="en-US" b="1" dirty="0" smtClean="0"/>
              <a:t> to demonstrate </a:t>
            </a:r>
            <a:r>
              <a:rPr lang="en-US" b="1" dirty="0" smtClean="0">
                <a:solidFill>
                  <a:srgbClr val="FF0000"/>
                </a:solidFill>
              </a:rPr>
              <a:t>what Totalitarianism is based</a:t>
            </a:r>
            <a:r>
              <a:rPr lang="en-US" b="1" dirty="0" smtClean="0"/>
              <a:t> off the reading.</a:t>
            </a:r>
          </a:p>
          <a:p>
            <a:r>
              <a:rPr lang="en-US" b="1" dirty="0" smtClean="0"/>
              <a:t>Think about how </a:t>
            </a:r>
            <a:r>
              <a:rPr lang="en-US" b="1" dirty="0" smtClean="0">
                <a:solidFill>
                  <a:srgbClr val="FF0000"/>
                </a:solidFill>
              </a:rPr>
              <a:t>WELL</a:t>
            </a:r>
            <a:r>
              <a:rPr lang="en-US" b="1" dirty="0" smtClean="0"/>
              <a:t> Orwell establishes Oceania as a totalitarian </a:t>
            </a:r>
            <a:r>
              <a:rPr lang="en-US" b="1" dirty="0" smtClean="0"/>
              <a:t>society</a:t>
            </a:r>
          </a:p>
          <a:p>
            <a:r>
              <a:rPr lang="en-US" b="1" dirty="0" smtClean="0"/>
              <a:t>Questions from the reading will appear on a reading quiz, Socratic Seminar, the final, and at other times. </a:t>
            </a:r>
            <a:endParaRPr lang="en-US" b="1" dirty="0" smtClean="0"/>
          </a:p>
        </p:txBody>
      </p:sp>
      <p:pic>
        <p:nvPicPr>
          <p:cNvPr id="1026" name="Picture 2" descr="Image result for the future is history masha ge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1798"/>
            <a:ext cx="3295650" cy="49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nails-visually.netdna-ssl.com/infographics--the-benefits-of-their-use-online_565c628147e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" b="14266"/>
          <a:stretch/>
        </p:blipFill>
        <p:spPr bwMode="auto">
          <a:xfrm>
            <a:off x="6214122" y="118188"/>
            <a:ext cx="5741351" cy="66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nfo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7715" r="3374" b="10606"/>
          <a:stretch/>
        </p:blipFill>
        <p:spPr bwMode="auto">
          <a:xfrm>
            <a:off x="2137837" y="2267209"/>
            <a:ext cx="3819582" cy="19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1256452" y="2179830"/>
            <a:ext cx="5120640" cy="248919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Examples: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531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53533"/>
            <a:ext cx="7315200" cy="579966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HW: Read the passages about “Homo </a:t>
            </a:r>
            <a:r>
              <a:rPr lang="en-US" sz="2800" b="1" dirty="0" err="1" smtClean="0"/>
              <a:t>Sovieticus</a:t>
            </a:r>
            <a:r>
              <a:rPr lang="en-US" sz="2800" b="1" dirty="0" smtClean="0"/>
              <a:t>” and </a:t>
            </a:r>
            <a:r>
              <a:rPr lang="en-US" sz="2800" b="1" u="sng" dirty="0" smtClean="0"/>
              <a:t>demonstrate your knowledge of how/what they think by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Doing a Instagram, Twitter, dating profile, or FB page for Homo </a:t>
            </a:r>
            <a:r>
              <a:rPr lang="en-US" sz="2800" b="1" dirty="0" err="1" smtClean="0"/>
              <a:t>Sovieticus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OR</a:t>
            </a:r>
          </a:p>
          <a:p>
            <a:r>
              <a:rPr lang="en-US" sz="2800" b="1" dirty="0" smtClean="0"/>
              <a:t>??</a:t>
            </a:r>
          </a:p>
          <a:p>
            <a:r>
              <a:rPr lang="en-US" sz="2800" b="1" dirty="0" smtClean="0"/>
              <a:t>Creating a drawing of Mr. Parsons (part ONE of </a:t>
            </a:r>
            <a:r>
              <a:rPr lang="en-US" sz="2800" b="1" i="1" dirty="0" smtClean="0"/>
              <a:t>1984</a:t>
            </a:r>
            <a:r>
              <a:rPr lang="en-US" sz="2800" b="1" dirty="0" smtClean="0"/>
              <a:t>) and labeling +explaining how he exemplifies Homo </a:t>
            </a:r>
            <a:r>
              <a:rPr lang="en-US" sz="2800" b="1" dirty="0" err="1" smtClean="0"/>
              <a:t>Sovieticus</a:t>
            </a:r>
            <a:endParaRPr lang="en-US" sz="2800" b="1" dirty="0" smtClean="0"/>
          </a:p>
          <a:p>
            <a:pPr lvl="1"/>
            <a:r>
              <a:rPr lang="en-US" sz="2600" b="1" dirty="0" smtClean="0"/>
              <a:t>You might need to fill in the blanks some places</a:t>
            </a:r>
          </a:p>
        </p:txBody>
      </p:sp>
      <p:pic>
        <p:nvPicPr>
          <p:cNvPr id="4" name="Picture 2" descr="Image result for the future is history masha ge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" y="1361986"/>
            <a:ext cx="3295650" cy="49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56452" y="2179830"/>
            <a:ext cx="5120640" cy="248919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Examples:</a:t>
            </a:r>
            <a:endParaRPr lang="en-US" sz="8000" b="1" dirty="0"/>
          </a:p>
        </p:txBody>
      </p:sp>
      <p:pic>
        <p:nvPicPr>
          <p:cNvPr id="2050" name="Picture 2" descr="Image result for dating profi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/>
          <a:stretch/>
        </p:blipFill>
        <p:spPr bwMode="auto">
          <a:xfrm>
            <a:off x="1916482" y="-103208"/>
            <a:ext cx="3977905" cy="60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9534" y="740706"/>
            <a:ext cx="2971800" cy="245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Homo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Sovieticus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32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6482" y="4816068"/>
            <a:ext cx="3645074" cy="17726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Here’s where you write things that Homo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Sovieticus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would </a:t>
            </a:r>
            <a:r>
              <a:rPr kumimoji="0" lang="en-US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write on a dating profile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prove you understand the personality and reading.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52" name="Picture 4" descr="Image result for facebook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1" y="864108"/>
            <a:ext cx="5897738" cy="2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54884" y="2102357"/>
            <a:ext cx="2057400" cy="245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Homo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Sovieticus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920" y="3090840"/>
            <a:ext cx="4859671" cy="20824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Here’s where you write things that Homo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Sovieticus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post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to prove you understand the personality and reading.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4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Office Theme</vt:lpstr>
      <vt:lpstr>HW: Read the 2 passages from The Future is History: How Totalitarianism Reclaimed Russia</vt:lpstr>
      <vt:lpstr>HW: Read the passage from The Future is History: How Totalitarianism Reclaimed Russia</vt:lpstr>
      <vt:lpstr>Examples:</vt:lpstr>
      <vt:lpstr>PowerPoint Presentation</vt:lpstr>
      <vt:lpstr>Examples: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HW: Read the 2 passages from The Future is History: How Totalitarianism Reclaimed Russia</dc:title>
  <dc:creator>Smith, Kyle    SHS - Staff</dc:creator>
  <cp:lastModifiedBy>Smith, Kyle    SHS - Staff</cp:lastModifiedBy>
  <cp:revision>4</cp:revision>
  <dcterms:created xsi:type="dcterms:W3CDTF">2019-02-15T17:40:23Z</dcterms:created>
  <dcterms:modified xsi:type="dcterms:W3CDTF">2019-09-16T16:26:54Z</dcterms:modified>
</cp:coreProperties>
</file>