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 id="257" r:id="rId4"/>
    <p:sldId id="260" r:id="rId5"/>
    <p:sldId id="262" r:id="rId6"/>
    <p:sldId id="259"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0000"/>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845700" y="2452551"/>
            <a:ext cx="10518400" cy="1546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600"/>
              <a:buNone/>
              <a:defRPr sz="4800">
                <a:solidFill>
                  <a:schemeClr val="lt1"/>
                </a:solidFill>
              </a:defRPr>
            </a:lvl1pPr>
            <a:lvl2pPr lvl="1" algn="ctr">
              <a:spcBef>
                <a:spcPts val="0"/>
              </a:spcBef>
              <a:spcAft>
                <a:spcPts val="0"/>
              </a:spcAft>
              <a:buClr>
                <a:schemeClr val="lt1"/>
              </a:buClr>
              <a:buSzPts val="3600"/>
              <a:buNone/>
              <a:defRPr sz="4800">
                <a:solidFill>
                  <a:schemeClr val="lt1"/>
                </a:solidFill>
              </a:defRPr>
            </a:lvl2pPr>
            <a:lvl3pPr lvl="2" algn="ctr">
              <a:spcBef>
                <a:spcPts val="0"/>
              </a:spcBef>
              <a:spcAft>
                <a:spcPts val="0"/>
              </a:spcAft>
              <a:buClr>
                <a:schemeClr val="lt1"/>
              </a:buClr>
              <a:buSzPts val="3600"/>
              <a:buNone/>
              <a:defRPr sz="4800">
                <a:solidFill>
                  <a:schemeClr val="lt1"/>
                </a:solidFill>
              </a:defRPr>
            </a:lvl3pPr>
            <a:lvl4pPr lvl="3" algn="ctr">
              <a:spcBef>
                <a:spcPts val="0"/>
              </a:spcBef>
              <a:spcAft>
                <a:spcPts val="0"/>
              </a:spcAft>
              <a:buClr>
                <a:schemeClr val="lt1"/>
              </a:buClr>
              <a:buSzPts val="3600"/>
              <a:buNone/>
              <a:defRPr sz="4800">
                <a:solidFill>
                  <a:schemeClr val="lt1"/>
                </a:solidFill>
              </a:defRPr>
            </a:lvl4pPr>
            <a:lvl5pPr lvl="4" algn="ctr">
              <a:spcBef>
                <a:spcPts val="0"/>
              </a:spcBef>
              <a:spcAft>
                <a:spcPts val="0"/>
              </a:spcAft>
              <a:buClr>
                <a:schemeClr val="lt1"/>
              </a:buClr>
              <a:buSzPts val="3600"/>
              <a:buNone/>
              <a:defRPr sz="4800">
                <a:solidFill>
                  <a:schemeClr val="lt1"/>
                </a:solidFill>
              </a:defRPr>
            </a:lvl5pPr>
            <a:lvl6pPr lvl="5" algn="ctr">
              <a:spcBef>
                <a:spcPts val="0"/>
              </a:spcBef>
              <a:spcAft>
                <a:spcPts val="0"/>
              </a:spcAft>
              <a:buClr>
                <a:schemeClr val="lt1"/>
              </a:buClr>
              <a:buSzPts val="3600"/>
              <a:buNone/>
              <a:defRPr sz="4800">
                <a:solidFill>
                  <a:schemeClr val="lt1"/>
                </a:solidFill>
              </a:defRPr>
            </a:lvl6pPr>
            <a:lvl7pPr lvl="6" algn="ctr">
              <a:spcBef>
                <a:spcPts val="0"/>
              </a:spcBef>
              <a:spcAft>
                <a:spcPts val="0"/>
              </a:spcAft>
              <a:buClr>
                <a:schemeClr val="lt1"/>
              </a:buClr>
              <a:buSzPts val="3600"/>
              <a:buNone/>
              <a:defRPr sz="4800">
                <a:solidFill>
                  <a:schemeClr val="lt1"/>
                </a:solidFill>
              </a:defRPr>
            </a:lvl7pPr>
            <a:lvl8pPr lvl="7" algn="ctr">
              <a:spcBef>
                <a:spcPts val="0"/>
              </a:spcBef>
              <a:spcAft>
                <a:spcPts val="0"/>
              </a:spcAft>
              <a:buClr>
                <a:schemeClr val="lt1"/>
              </a:buClr>
              <a:buSzPts val="3600"/>
              <a:buNone/>
              <a:defRPr sz="4800">
                <a:solidFill>
                  <a:schemeClr val="lt1"/>
                </a:solidFill>
              </a:defRPr>
            </a:lvl8pPr>
            <a:lvl9pPr lvl="8" algn="ctr">
              <a:spcBef>
                <a:spcPts val="0"/>
              </a:spcBef>
              <a:spcAft>
                <a:spcPts val="0"/>
              </a:spcAft>
              <a:buClr>
                <a:schemeClr val="lt1"/>
              </a:buClr>
              <a:buSzPts val="3600"/>
              <a:buNone/>
              <a:defRPr sz="4800">
                <a:solidFill>
                  <a:schemeClr val="lt1"/>
                </a:solidFill>
              </a:defRPr>
            </a:lvl9pPr>
          </a:lstStyle>
          <a:p>
            <a:r>
              <a:rPr lang="en-US"/>
              <a:t>Click to edit Master title style</a:t>
            </a:r>
            <a:endParaRPr/>
          </a:p>
        </p:txBody>
      </p:sp>
      <p:cxnSp>
        <p:nvCxnSpPr>
          <p:cNvPr id="11" name="Google Shape;11;p2"/>
          <p:cNvCxnSpPr/>
          <p:nvPr/>
        </p:nvCxnSpPr>
        <p:spPr>
          <a:xfrm rot="10800000">
            <a:off x="3450800" y="4651625"/>
            <a:ext cx="5290400" cy="0"/>
          </a:xfrm>
          <a:prstGeom prst="straightConnector1">
            <a:avLst/>
          </a:prstGeom>
          <a:noFill/>
          <a:ln w="9525" cap="flat" cmpd="sng">
            <a:solidFill>
              <a:schemeClr val="lt1"/>
            </a:solidFill>
            <a:prstDash val="solid"/>
            <a:round/>
            <a:headEnd type="oval" w="med" len="med"/>
            <a:tailEnd type="oval" w="med" len="med"/>
          </a:ln>
        </p:spPr>
      </p:cxnSp>
    </p:spTree>
    <p:extLst>
      <p:ext uri="{BB962C8B-B14F-4D97-AF65-F5344CB8AC3E}">
        <p14:creationId xmlns:p14="http://schemas.microsoft.com/office/powerpoint/2010/main" val="389327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3467333" y="2720725"/>
            <a:ext cx="7810400" cy="15464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600"/>
              <a:buNone/>
              <a:defRPr sz="4800"/>
            </a:lvl1pPr>
            <a:lvl2pPr lvl="1" algn="l" rtl="0">
              <a:spcBef>
                <a:spcPts val="0"/>
              </a:spcBef>
              <a:spcAft>
                <a:spcPts val="0"/>
              </a:spcAft>
              <a:buSzPts val="3600"/>
              <a:buNone/>
              <a:defRPr sz="4800"/>
            </a:lvl2pPr>
            <a:lvl3pPr lvl="2" algn="l" rtl="0">
              <a:spcBef>
                <a:spcPts val="0"/>
              </a:spcBef>
              <a:spcAft>
                <a:spcPts val="0"/>
              </a:spcAft>
              <a:buSzPts val="3600"/>
              <a:buNone/>
              <a:defRPr sz="4800"/>
            </a:lvl3pPr>
            <a:lvl4pPr lvl="3" algn="l" rtl="0">
              <a:spcBef>
                <a:spcPts val="0"/>
              </a:spcBef>
              <a:spcAft>
                <a:spcPts val="0"/>
              </a:spcAft>
              <a:buSzPts val="3600"/>
              <a:buNone/>
              <a:defRPr sz="4800"/>
            </a:lvl4pPr>
            <a:lvl5pPr lvl="4" algn="l" rtl="0">
              <a:spcBef>
                <a:spcPts val="0"/>
              </a:spcBef>
              <a:spcAft>
                <a:spcPts val="0"/>
              </a:spcAft>
              <a:buSzPts val="3600"/>
              <a:buNone/>
              <a:defRPr sz="4800"/>
            </a:lvl5pPr>
            <a:lvl6pPr lvl="5" algn="l" rtl="0">
              <a:spcBef>
                <a:spcPts val="0"/>
              </a:spcBef>
              <a:spcAft>
                <a:spcPts val="0"/>
              </a:spcAft>
              <a:buSzPts val="3600"/>
              <a:buNone/>
              <a:defRPr sz="4800"/>
            </a:lvl6pPr>
            <a:lvl7pPr lvl="6" algn="l" rtl="0">
              <a:spcBef>
                <a:spcPts val="0"/>
              </a:spcBef>
              <a:spcAft>
                <a:spcPts val="0"/>
              </a:spcAft>
              <a:buSzPts val="3600"/>
              <a:buNone/>
              <a:defRPr sz="4800"/>
            </a:lvl7pPr>
            <a:lvl8pPr lvl="7" algn="l" rtl="0">
              <a:spcBef>
                <a:spcPts val="0"/>
              </a:spcBef>
              <a:spcAft>
                <a:spcPts val="0"/>
              </a:spcAft>
              <a:buSzPts val="3600"/>
              <a:buNone/>
              <a:defRPr sz="4800"/>
            </a:lvl8pPr>
            <a:lvl9pPr lvl="8" algn="l" rtl="0">
              <a:spcBef>
                <a:spcPts val="0"/>
              </a:spcBef>
              <a:spcAft>
                <a:spcPts val="0"/>
              </a:spcAft>
              <a:buSzPts val="3600"/>
              <a:buNone/>
              <a:defRPr sz="4800"/>
            </a:lvl9pPr>
          </a:lstStyle>
          <a:p>
            <a:r>
              <a:rPr lang="en-US"/>
              <a:t>Click to edit Master title style</a:t>
            </a:r>
            <a:endParaRPr/>
          </a:p>
        </p:txBody>
      </p:sp>
      <p:sp>
        <p:nvSpPr>
          <p:cNvPr id="14" name="Google Shape;14;p3"/>
          <p:cNvSpPr txBox="1">
            <a:spLocks noGrp="1"/>
          </p:cNvSpPr>
          <p:nvPr>
            <p:ph type="subTitle" idx="1"/>
          </p:nvPr>
        </p:nvSpPr>
        <p:spPr>
          <a:xfrm>
            <a:off x="3467200" y="4243951"/>
            <a:ext cx="7810400" cy="10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3200" i="1">
                <a:solidFill>
                  <a:schemeClr val="accent1"/>
                </a:solidFill>
              </a:defRPr>
            </a:lvl1pPr>
            <a:lvl2pPr lvl="1" rtl="0">
              <a:spcBef>
                <a:spcPts val="0"/>
              </a:spcBef>
              <a:spcAft>
                <a:spcPts val="0"/>
              </a:spcAft>
              <a:buClr>
                <a:schemeClr val="accent1"/>
              </a:buClr>
              <a:buSzPts val="2400"/>
              <a:buNone/>
              <a:defRPr i="1">
                <a:solidFill>
                  <a:schemeClr val="accent1"/>
                </a:solidFill>
              </a:defRPr>
            </a:lvl2pPr>
            <a:lvl3pPr lvl="2" rtl="0">
              <a:spcBef>
                <a:spcPts val="0"/>
              </a:spcBef>
              <a:spcAft>
                <a:spcPts val="0"/>
              </a:spcAft>
              <a:buClr>
                <a:schemeClr val="accent1"/>
              </a:buClr>
              <a:buSzPts val="2400"/>
              <a:buNone/>
              <a:defRPr i="1">
                <a:solidFill>
                  <a:schemeClr val="accent1"/>
                </a:solidFill>
              </a:defRPr>
            </a:lvl3pPr>
            <a:lvl4pPr lvl="3" rtl="0">
              <a:spcBef>
                <a:spcPts val="0"/>
              </a:spcBef>
              <a:spcAft>
                <a:spcPts val="0"/>
              </a:spcAft>
              <a:buClr>
                <a:schemeClr val="accent1"/>
              </a:buClr>
              <a:buSzPts val="2400"/>
              <a:buNone/>
              <a:defRPr sz="3200" i="1">
                <a:solidFill>
                  <a:schemeClr val="accent1"/>
                </a:solidFill>
              </a:defRPr>
            </a:lvl4pPr>
            <a:lvl5pPr lvl="4" rtl="0">
              <a:spcBef>
                <a:spcPts val="0"/>
              </a:spcBef>
              <a:spcAft>
                <a:spcPts val="0"/>
              </a:spcAft>
              <a:buClr>
                <a:schemeClr val="accent1"/>
              </a:buClr>
              <a:buSzPts val="2400"/>
              <a:buNone/>
              <a:defRPr sz="3200" i="1">
                <a:solidFill>
                  <a:schemeClr val="accent1"/>
                </a:solidFill>
              </a:defRPr>
            </a:lvl5pPr>
            <a:lvl6pPr lvl="5" rtl="0">
              <a:spcBef>
                <a:spcPts val="0"/>
              </a:spcBef>
              <a:spcAft>
                <a:spcPts val="0"/>
              </a:spcAft>
              <a:buClr>
                <a:schemeClr val="accent1"/>
              </a:buClr>
              <a:buSzPts val="2400"/>
              <a:buNone/>
              <a:defRPr sz="3200" i="1">
                <a:solidFill>
                  <a:schemeClr val="accent1"/>
                </a:solidFill>
              </a:defRPr>
            </a:lvl6pPr>
            <a:lvl7pPr lvl="6" rtl="0">
              <a:spcBef>
                <a:spcPts val="0"/>
              </a:spcBef>
              <a:spcAft>
                <a:spcPts val="0"/>
              </a:spcAft>
              <a:buClr>
                <a:schemeClr val="accent1"/>
              </a:buClr>
              <a:buSzPts val="2400"/>
              <a:buNone/>
              <a:defRPr sz="3200" i="1">
                <a:solidFill>
                  <a:schemeClr val="accent1"/>
                </a:solidFill>
              </a:defRPr>
            </a:lvl7pPr>
            <a:lvl8pPr lvl="7" rtl="0">
              <a:spcBef>
                <a:spcPts val="0"/>
              </a:spcBef>
              <a:spcAft>
                <a:spcPts val="0"/>
              </a:spcAft>
              <a:buClr>
                <a:schemeClr val="accent1"/>
              </a:buClr>
              <a:buSzPts val="2400"/>
              <a:buNone/>
              <a:defRPr sz="3200" i="1">
                <a:solidFill>
                  <a:schemeClr val="accent1"/>
                </a:solidFill>
              </a:defRPr>
            </a:lvl8pPr>
            <a:lvl9pPr lvl="8" rtl="0">
              <a:spcBef>
                <a:spcPts val="0"/>
              </a:spcBef>
              <a:spcAft>
                <a:spcPts val="0"/>
              </a:spcAft>
              <a:buClr>
                <a:schemeClr val="accent1"/>
              </a:buClr>
              <a:buSzPts val="2400"/>
              <a:buNone/>
              <a:defRPr sz="3200" i="1">
                <a:solidFill>
                  <a:schemeClr val="accent1"/>
                </a:solidFill>
              </a:defRPr>
            </a:lvl9pPr>
          </a:lstStyle>
          <a:p>
            <a:r>
              <a:rPr lang="en-US"/>
              <a:t>Click to edit Master subtitle style</a:t>
            </a:r>
            <a:endParaRPr/>
          </a:p>
        </p:txBody>
      </p:sp>
      <p:cxnSp>
        <p:nvCxnSpPr>
          <p:cNvPr id="15" name="Google Shape;15;p3"/>
          <p:cNvCxnSpPr/>
          <p:nvPr/>
        </p:nvCxnSpPr>
        <p:spPr>
          <a:xfrm rot="10800000">
            <a:off x="-21320" y="3911348"/>
            <a:ext cx="3302400" cy="0"/>
          </a:xfrm>
          <a:prstGeom prst="straightConnector1">
            <a:avLst/>
          </a:prstGeom>
          <a:noFill/>
          <a:ln w="9525" cap="flat" cmpd="sng">
            <a:solidFill>
              <a:schemeClr val="dk2"/>
            </a:solidFill>
            <a:prstDash val="solid"/>
            <a:round/>
            <a:headEnd type="oval" w="med" len="med"/>
            <a:tailEnd type="none" w="med" len="med"/>
          </a:ln>
        </p:spPr>
      </p:cxnSp>
    </p:spTree>
    <p:extLst>
      <p:ext uri="{BB962C8B-B14F-4D97-AF65-F5344CB8AC3E}">
        <p14:creationId xmlns:p14="http://schemas.microsoft.com/office/powerpoint/2010/main" val="116476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6"/>
        <p:cNvGrpSpPr/>
        <p:nvPr/>
      </p:nvGrpSpPr>
      <p:grpSpPr>
        <a:xfrm>
          <a:off x="0" y="0"/>
          <a:ext cx="0" cy="0"/>
          <a:chOff x="0" y="0"/>
          <a:chExt cx="0" cy="0"/>
        </a:xfrm>
      </p:grpSpPr>
      <p:sp>
        <p:nvSpPr>
          <p:cNvPr id="17" name="Google Shape;17;p4"/>
          <p:cNvSpPr/>
          <p:nvPr/>
        </p:nvSpPr>
        <p:spPr>
          <a:xfrm>
            <a:off x="5638728" y="1394381"/>
            <a:ext cx="914400" cy="871600"/>
          </a:xfrm>
          <a:prstGeom prst="ellipse">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 name="Google Shape;18;p4"/>
          <p:cNvSpPr txBox="1">
            <a:spLocks noGrp="1"/>
          </p:cNvSpPr>
          <p:nvPr>
            <p:ph type="body" idx="1"/>
          </p:nvPr>
        </p:nvSpPr>
        <p:spPr>
          <a:xfrm>
            <a:off x="2073800" y="2425200"/>
            <a:ext cx="8044400" cy="1093200"/>
          </a:xfrm>
          <a:prstGeom prst="rect">
            <a:avLst/>
          </a:prstGeom>
        </p:spPr>
        <p:txBody>
          <a:bodyPr spcFirstLastPara="1" wrap="square" lIns="91425" tIns="91425" rIns="91425" bIns="91425" anchor="t" anchorCtr="0">
            <a:noAutofit/>
          </a:bodyPr>
          <a:lstStyle>
            <a:lvl1pPr marL="609585" lvl="0" indent="-558786" algn="ctr" rtl="0">
              <a:lnSpc>
                <a:spcPct val="100000"/>
              </a:lnSpc>
              <a:spcBef>
                <a:spcPts val="800"/>
              </a:spcBef>
              <a:spcAft>
                <a:spcPts val="0"/>
              </a:spcAft>
              <a:buClr>
                <a:schemeClr val="accent1"/>
              </a:buClr>
              <a:buSzPts val="3000"/>
              <a:buChar char="○"/>
              <a:defRPr sz="4000" i="1">
                <a:solidFill>
                  <a:schemeClr val="accent1"/>
                </a:solidFill>
              </a:defRPr>
            </a:lvl1pPr>
            <a:lvl2pPr marL="1219170" lvl="1" indent="-558786" algn="ctr" rtl="0">
              <a:lnSpc>
                <a:spcPct val="100000"/>
              </a:lnSpc>
              <a:spcBef>
                <a:spcPts val="0"/>
              </a:spcBef>
              <a:spcAft>
                <a:spcPts val="0"/>
              </a:spcAft>
              <a:buClr>
                <a:schemeClr val="accent1"/>
              </a:buClr>
              <a:buSzPts val="3000"/>
              <a:buChar char="□"/>
              <a:defRPr sz="4000" i="1">
                <a:solidFill>
                  <a:schemeClr val="accent1"/>
                </a:solidFill>
              </a:defRPr>
            </a:lvl2pPr>
            <a:lvl3pPr marL="1828754" lvl="2" indent="-558786" algn="ctr" rtl="0">
              <a:lnSpc>
                <a:spcPct val="100000"/>
              </a:lnSpc>
              <a:spcBef>
                <a:spcPts val="0"/>
              </a:spcBef>
              <a:spcAft>
                <a:spcPts val="0"/>
              </a:spcAft>
              <a:buClr>
                <a:schemeClr val="accent1"/>
              </a:buClr>
              <a:buSzPts val="3000"/>
              <a:buChar char="○"/>
              <a:defRPr sz="4000" i="1">
                <a:solidFill>
                  <a:schemeClr val="accent1"/>
                </a:solidFill>
              </a:defRPr>
            </a:lvl3pPr>
            <a:lvl4pPr marL="2438339" lvl="3" indent="-558786" algn="ctr" rtl="0">
              <a:lnSpc>
                <a:spcPct val="100000"/>
              </a:lnSpc>
              <a:spcBef>
                <a:spcPts val="0"/>
              </a:spcBef>
              <a:spcAft>
                <a:spcPts val="0"/>
              </a:spcAft>
              <a:buClr>
                <a:schemeClr val="accent1"/>
              </a:buClr>
              <a:buSzPts val="3000"/>
              <a:buChar char="□"/>
              <a:defRPr sz="4000" i="1">
                <a:solidFill>
                  <a:schemeClr val="accent1"/>
                </a:solidFill>
              </a:defRPr>
            </a:lvl4pPr>
            <a:lvl5pPr marL="3047924" lvl="4" indent="-558786" algn="ctr" rtl="0">
              <a:lnSpc>
                <a:spcPct val="100000"/>
              </a:lnSpc>
              <a:spcBef>
                <a:spcPts val="0"/>
              </a:spcBef>
              <a:spcAft>
                <a:spcPts val="0"/>
              </a:spcAft>
              <a:buClr>
                <a:schemeClr val="accent1"/>
              </a:buClr>
              <a:buSzPts val="3000"/>
              <a:buChar char="○"/>
              <a:defRPr sz="4000" i="1">
                <a:solidFill>
                  <a:schemeClr val="accent1"/>
                </a:solidFill>
              </a:defRPr>
            </a:lvl5pPr>
            <a:lvl6pPr marL="3657509" lvl="5" indent="-558786" algn="ctr" rtl="0">
              <a:lnSpc>
                <a:spcPct val="100000"/>
              </a:lnSpc>
              <a:spcBef>
                <a:spcPts val="0"/>
              </a:spcBef>
              <a:spcAft>
                <a:spcPts val="0"/>
              </a:spcAft>
              <a:buClr>
                <a:schemeClr val="accent1"/>
              </a:buClr>
              <a:buSzPts val="3000"/>
              <a:buChar char="■"/>
              <a:defRPr sz="4000" i="1">
                <a:solidFill>
                  <a:schemeClr val="accent1"/>
                </a:solidFill>
              </a:defRPr>
            </a:lvl6pPr>
            <a:lvl7pPr marL="4267093" lvl="6" indent="-558786" algn="ctr" rtl="0">
              <a:lnSpc>
                <a:spcPct val="100000"/>
              </a:lnSpc>
              <a:spcBef>
                <a:spcPts val="0"/>
              </a:spcBef>
              <a:spcAft>
                <a:spcPts val="0"/>
              </a:spcAft>
              <a:buClr>
                <a:schemeClr val="accent1"/>
              </a:buClr>
              <a:buSzPts val="3000"/>
              <a:buChar char="●"/>
              <a:defRPr sz="4000" i="1">
                <a:solidFill>
                  <a:schemeClr val="accent1"/>
                </a:solidFill>
              </a:defRPr>
            </a:lvl7pPr>
            <a:lvl8pPr marL="4876678" lvl="7" indent="-558786" algn="ctr" rtl="0">
              <a:lnSpc>
                <a:spcPct val="100000"/>
              </a:lnSpc>
              <a:spcBef>
                <a:spcPts val="0"/>
              </a:spcBef>
              <a:spcAft>
                <a:spcPts val="0"/>
              </a:spcAft>
              <a:buClr>
                <a:schemeClr val="accent1"/>
              </a:buClr>
              <a:buSzPts val="3000"/>
              <a:buChar char="○"/>
              <a:defRPr sz="4000" i="1">
                <a:solidFill>
                  <a:schemeClr val="accent1"/>
                </a:solidFill>
              </a:defRPr>
            </a:lvl8pPr>
            <a:lvl9pPr marL="5486263" lvl="8" indent="-558786" algn="ctr">
              <a:lnSpc>
                <a:spcPct val="100000"/>
              </a:lnSpc>
              <a:spcBef>
                <a:spcPts val="0"/>
              </a:spcBef>
              <a:spcAft>
                <a:spcPts val="0"/>
              </a:spcAft>
              <a:buClr>
                <a:schemeClr val="accent1"/>
              </a:buClr>
              <a:buSzPts val="3000"/>
              <a:buChar char="■"/>
              <a:defRPr sz="4000" i="1">
                <a:solidFill>
                  <a:schemeClr val="accent1"/>
                </a:solidFill>
              </a:defRPr>
            </a:lvl9pPr>
          </a:lstStyle>
          <a:p>
            <a:pPr lvl="0"/>
            <a:r>
              <a:rPr lang="en-US"/>
              <a:t>Edit Master text styles</a:t>
            </a:r>
          </a:p>
        </p:txBody>
      </p:sp>
      <p:sp>
        <p:nvSpPr>
          <p:cNvPr id="19" name="Google Shape;19;p4"/>
          <p:cNvSpPr txBox="1"/>
          <p:nvPr/>
        </p:nvSpPr>
        <p:spPr>
          <a:xfrm>
            <a:off x="5069067" y="1139695"/>
            <a:ext cx="2054000" cy="871600"/>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 sz="12800">
                <a:solidFill>
                  <a:schemeClr val="lt2"/>
                </a:solidFill>
                <a:latin typeface="Montserrat"/>
                <a:ea typeface="Montserrat"/>
                <a:cs typeface="Montserrat"/>
                <a:sym typeface="Montserrat"/>
              </a:rPr>
              <a:t>“</a:t>
            </a:r>
            <a:endParaRPr sz="12800">
              <a:solidFill>
                <a:schemeClr val="lt2"/>
              </a:solidFill>
              <a:latin typeface="Montserrat"/>
              <a:ea typeface="Montserrat"/>
              <a:cs typeface="Montserrat"/>
              <a:sym typeface="Montserrat"/>
            </a:endParaRPr>
          </a:p>
        </p:txBody>
      </p:sp>
      <p:sp>
        <p:nvSpPr>
          <p:cNvPr id="20" name="Google Shape;20;p4"/>
          <p:cNvSpPr txBox="1">
            <a:spLocks noGrp="1"/>
          </p:cNvSpPr>
          <p:nvPr>
            <p:ph type="sldNum" idx="12"/>
          </p:nvPr>
        </p:nvSpPr>
        <p:spPr>
          <a:xfrm>
            <a:off x="5730200" y="6333135"/>
            <a:ext cx="731600" cy="524800"/>
          </a:xfrm>
          <a:prstGeom prst="rect">
            <a:avLst/>
          </a:prstGeom>
        </p:spPr>
        <p:txBody>
          <a:bodyPr spcFirstLastPara="1" wrap="square" lIns="91425" tIns="91425" rIns="91425" bIns="91425" anchor="t" anchorCtr="0">
            <a:noAutofit/>
          </a:bodyPr>
          <a:lstStyle>
            <a:lvl1pPr lvl="0">
              <a:buNone/>
              <a:defRPr>
                <a:solidFill>
                  <a:srgbClr val="8F7B87"/>
                </a:solidFill>
              </a:defRPr>
            </a:lvl1pPr>
            <a:lvl2pPr lvl="1">
              <a:buNone/>
              <a:defRPr>
                <a:solidFill>
                  <a:srgbClr val="8F7B87"/>
                </a:solidFill>
              </a:defRPr>
            </a:lvl2pPr>
            <a:lvl3pPr lvl="2">
              <a:buNone/>
              <a:defRPr>
                <a:solidFill>
                  <a:srgbClr val="8F7B87"/>
                </a:solidFill>
              </a:defRPr>
            </a:lvl3pPr>
            <a:lvl4pPr lvl="3">
              <a:buNone/>
              <a:defRPr>
                <a:solidFill>
                  <a:srgbClr val="8F7B87"/>
                </a:solidFill>
              </a:defRPr>
            </a:lvl4pPr>
            <a:lvl5pPr lvl="4">
              <a:buNone/>
              <a:defRPr>
                <a:solidFill>
                  <a:srgbClr val="8F7B87"/>
                </a:solidFill>
              </a:defRPr>
            </a:lvl5pPr>
            <a:lvl6pPr lvl="5">
              <a:buNone/>
              <a:defRPr>
                <a:solidFill>
                  <a:srgbClr val="8F7B87"/>
                </a:solidFill>
              </a:defRPr>
            </a:lvl6pPr>
            <a:lvl7pPr lvl="6">
              <a:buNone/>
              <a:defRPr>
                <a:solidFill>
                  <a:srgbClr val="8F7B87"/>
                </a:solidFill>
              </a:defRPr>
            </a:lvl7pPr>
            <a:lvl8pPr lvl="7">
              <a:buNone/>
              <a:defRPr>
                <a:solidFill>
                  <a:srgbClr val="8F7B87"/>
                </a:solidFill>
              </a:defRPr>
            </a:lvl8pPr>
            <a:lvl9pPr lvl="8">
              <a:buNone/>
              <a:defRPr>
                <a:solidFill>
                  <a:srgbClr val="8F7B87"/>
                </a:solidFill>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1419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090800" y="150900"/>
            <a:ext cx="6010400" cy="1143200"/>
          </a:xfrm>
          <a:prstGeom prst="rect">
            <a:avLst/>
          </a:prstGeom>
        </p:spPr>
        <p:txBody>
          <a:bodyPr spcFirstLastPara="1" wrap="square" lIns="91425" tIns="91425" rIns="91425" bIns="91425" anchor="ctr" anchorCtr="0">
            <a:noAutofit/>
          </a:bodyPr>
          <a:lstStyle>
            <a:lvl1pPr lvl="0">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r>
              <a:rPr lang="en-US"/>
              <a:t>Click to edit Master title style</a:t>
            </a:r>
            <a:endParaRPr/>
          </a:p>
        </p:txBody>
      </p:sp>
      <p:sp>
        <p:nvSpPr>
          <p:cNvPr id="23" name="Google Shape;23;p5"/>
          <p:cNvSpPr txBox="1">
            <a:spLocks noGrp="1"/>
          </p:cNvSpPr>
          <p:nvPr>
            <p:ph type="body" idx="1"/>
          </p:nvPr>
        </p:nvSpPr>
        <p:spPr>
          <a:xfrm>
            <a:off x="822800" y="1693151"/>
            <a:ext cx="10546400" cy="4287200"/>
          </a:xfrm>
          <a:prstGeom prst="rect">
            <a:avLst/>
          </a:prstGeom>
        </p:spPr>
        <p:txBody>
          <a:bodyPr spcFirstLastPara="1" wrap="square" lIns="91425" tIns="91425" rIns="91425" bIns="91425" anchor="t" anchorCtr="0">
            <a:noAutofit/>
          </a:bodyPr>
          <a:lstStyle>
            <a:lvl1pPr marL="609585" lvl="0" indent="-507987">
              <a:spcBef>
                <a:spcPts val="800"/>
              </a:spcBef>
              <a:spcAft>
                <a:spcPts val="0"/>
              </a:spcAft>
              <a:buSzPts val="2400"/>
              <a:buChar char="○"/>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507987">
              <a:spcBef>
                <a:spcPts val="0"/>
              </a:spcBef>
              <a:spcAft>
                <a:spcPts val="0"/>
              </a:spcAft>
              <a:buSzPts val="2400"/>
              <a:buChar char="□"/>
              <a:defRPr/>
            </a:lvl4pPr>
            <a:lvl5pPr marL="3047924" lvl="4" indent="-507987">
              <a:spcBef>
                <a:spcPts val="0"/>
              </a:spcBef>
              <a:spcAft>
                <a:spcPts val="0"/>
              </a:spcAft>
              <a:buSzPts val="2400"/>
              <a:buChar char="○"/>
              <a:defRPr/>
            </a:lvl5pPr>
            <a:lvl6pPr marL="3657509" lvl="5" indent="-507987">
              <a:spcBef>
                <a:spcPts val="0"/>
              </a:spcBef>
              <a:spcAft>
                <a:spcPts val="0"/>
              </a:spcAft>
              <a:buSzPts val="2400"/>
              <a:buChar char="■"/>
              <a:defRPr/>
            </a:lvl6pPr>
            <a:lvl7pPr marL="4267093" lvl="6" indent="-507987">
              <a:spcBef>
                <a:spcPts val="0"/>
              </a:spcBef>
              <a:spcAft>
                <a:spcPts val="0"/>
              </a:spcAft>
              <a:buSzPts val="2400"/>
              <a:buChar char="●"/>
              <a:defRPr/>
            </a:lvl7pPr>
            <a:lvl8pPr marL="4876678" lvl="7" indent="-507987">
              <a:spcBef>
                <a:spcPts val="0"/>
              </a:spcBef>
              <a:spcAft>
                <a:spcPts val="0"/>
              </a:spcAft>
              <a:buSzPts val="2400"/>
              <a:buChar char="○"/>
              <a:defRPr/>
            </a:lvl8pPr>
            <a:lvl9pPr marL="5486263" lvl="8" indent="-507987">
              <a:spcBef>
                <a:spcPts val="0"/>
              </a:spcBef>
              <a:spcAft>
                <a:spcPts val="0"/>
              </a:spcAft>
              <a:buSzPts val="2400"/>
              <a:buChar char="■"/>
              <a:defRPr/>
            </a:lvl9pPr>
          </a:lstStyle>
          <a:p>
            <a:pPr lvl="0"/>
            <a:r>
              <a:rPr lang="en-US"/>
              <a:t>Edit Master text styles</a:t>
            </a:r>
          </a:p>
        </p:txBody>
      </p:sp>
      <p:cxnSp>
        <p:nvCxnSpPr>
          <p:cNvPr id="24" name="Google Shape;24;p5"/>
          <p:cNvCxnSpPr/>
          <p:nvPr/>
        </p:nvCxnSpPr>
        <p:spPr>
          <a:xfrm rot="10800000">
            <a:off x="-31600" y="722400"/>
            <a:ext cx="3122400" cy="0"/>
          </a:xfrm>
          <a:prstGeom prst="straightConnector1">
            <a:avLst/>
          </a:prstGeom>
          <a:noFill/>
          <a:ln w="9525" cap="flat" cmpd="sng">
            <a:solidFill>
              <a:schemeClr val="dk2"/>
            </a:solidFill>
            <a:prstDash val="solid"/>
            <a:round/>
            <a:headEnd type="oval" w="med" len="med"/>
            <a:tailEnd type="none" w="med" len="med"/>
          </a:ln>
        </p:spPr>
      </p:cxnSp>
      <p:cxnSp>
        <p:nvCxnSpPr>
          <p:cNvPr id="25" name="Google Shape;25;p5"/>
          <p:cNvCxnSpPr/>
          <p:nvPr/>
        </p:nvCxnSpPr>
        <p:spPr>
          <a:xfrm>
            <a:off x="9101200" y="722400"/>
            <a:ext cx="3108400" cy="0"/>
          </a:xfrm>
          <a:prstGeom prst="straightConnector1">
            <a:avLst/>
          </a:prstGeom>
          <a:noFill/>
          <a:ln w="9525" cap="flat" cmpd="sng">
            <a:solidFill>
              <a:schemeClr val="dk2"/>
            </a:solidFill>
            <a:prstDash val="solid"/>
            <a:round/>
            <a:headEnd type="oval" w="med" len="med"/>
            <a:tailEnd type="none" w="med" len="med"/>
          </a:ln>
        </p:spPr>
      </p:cxnSp>
      <p:sp>
        <p:nvSpPr>
          <p:cNvPr id="26" name="Google Shape;26;p5"/>
          <p:cNvSpPr txBox="1">
            <a:spLocks noGrp="1"/>
          </p:cNvSpPr>
          <p:nvPr>
            <p:ph type="sldNum" idx="12"/>
          </p:nvPr>
        </p:nvSpPr>
        <p:spPr>
          <a:xfrm>
            <a:off x="5730200" y="6333135"/>
            <a:ext cx="7316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199283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7"/>
        <p:cNvGrpSpPr/>
        <p:nvPr/>
      </p:nvGrpSpPr>
      <p:grpSpPr>
        <a:xfrm>
          <a:off x="0" y="0"/>
          <a:ext cx="0" cy="0"/>
          <a:chOff x="0" y="0"/>
          <a:chExt cx="0" cy="0"/>
        </a:xfrm>
      </p:grpSpPr>
      <p:sp>
        <p:nvSpPr>
          <p:cNvPr id="28" name="Google Shape;28;p6"/>
          <p:cNvSpPr txBox="1">
            <a:spLocks noGrp="1"/>
          </p:cNvSpPr>
          <p:nvPr>
            <p:ph type="body" idx="1"/>
          </p:nvPr>
        </p:nvSpPr>
        <p:spPr>
          <a:xfrm>
            <a:off x="835133" y="1794751"/>
            <a:ext cx="4859200" cy="42732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0"/>
              </a:spcBef>
              <a:spcAft>
                <a:spcPts val="0"/>
              </a:spcAft>
              <a:buSzPts val="2000"/>
              <a:buChar char="□"/>
              <a:defRPr sz="2667"/>
            </a:lvl2pPr>
            <a:lvl3pPr marL="1828754" lvl="2" indent="-474121">
              <a:spcBef>
                <a:spcPts val="0"/>
              </a:spcBef>
              <a:spcAft>
                <a:spcPts val="0"/>
              </a:spcAft>
              <a:buSzPts val="2000"/>
              <a:buChar char="○"/>
              <a:defRPr sz="2667"/>
            </a:lvl3pPr>
            <a:lvl4pPr marL="2438339" lvl="3" indent="-474121">
              <a:spcBef>
                <a:spcPts val="0"/>
              </a:spcBef>
              <a:spcAft>
                <a:spcPts val="0"/>
              </a:spcAft>
              <a:buSzPts val="2000"/>
              <a:buChar char="□"/>
              <a:defRPr sz="2667"/>
            </a:lvl4pPr>
            <a:lvl5pPr marL="3047924" lvl="4" indent="-474121">
              <a:spcBef>
                <a:spcPts val="0"/>
              </a:spcBef>
              <a:spcAft>
                <a:spcPts val="0"/>
              </a:spcAft>
              <a:buSzPts val="2000"/>
              <a:buChar char="○"/>
              <a:defRPr sz="2667"/>
            </a:lvl5pPr>
            <a:lvl6pPr marL="3657509" lvl="5" indent="-474121">
              <a:spcBef>
                <a:spcPts val="0"/>
              </a:spcBef>
              <a:spcAft>
                <a:spcPts val="0"/>
              </a:spcAft>
              <a:buSzPts val="2000"/>
              <a:buChar char="■"/>
              <a:defRPr sz="2667"/>
            </a:lvl6pPr>
            <a:lvl7pPr marL="4267093" lvl="6" indent="-474121">
              <a:spcBef>
                <a:spcPts val="0"/>
              </a:spcBef>
              <a:spcAft>
                <a:spcPts val="0"/>
              </a:spcAft>
              <a:buSzPts val="2000"/>
              <a:buChar char="●"/>
              <a:defRPr sz="2667"/>
            </a:lvl7pPr>
            <a:lvl8pPr marL="4876678" lvl="7" indent="-474121">
              <a:spcBef>
                <a:spcPts val="0"/>
              </a:spcBef>
              <a:spcAft>
                <a:spcPts val="0"/>
              </a:spcAft>
              <a:buSzPts val="2000"/>
              <a:buChar char="○"/>
              <a:defRPr sz="2667"/>
            </a:lvl8pPr>
            <a:lvl9pPr marL="5486263" lvl="8" indent="-474121">
              <a:spcBef>
                <a:spcPts val="0"/>
              </a:spcBef>
              <a:spcAft>
                <a:spcPts val="0"/>
              </a:spcAft>
              <a:buSzPts val="2000"/>
              <a:buChar char="■"/>
              <a:defRPr sz="2667"/>
            </a:lvl9pPr>
          </a:lstStyle>
          <a:p>
            <a:pPr lvl="0"/>
            <a:r>
              <a:rPr lang="en-US"/>
              <a:t>Edit Master text styles</a:t>
            </a:r>
          </a:p>
        </p:txBody>
      </p:sp>
      <p:sp>
        <p:nvSpPr>
          <p:cNvPr id="29" name="Google Shape;29;p6"/>
          <p:cNvSpPr txBox="1">
            <a:spLocks noGrp="1"/>
          </p:cNvSpPr>
          <p:nvPr>
            <p:ph type="body" idx="2"/>
          </p:nvPr>
        </p:nvSpPr>
        <p:spPr>
          <a:xfrm>
            <a:off x="6494264" y="1794751"/>
            <a:ext cx="4859200" cy="42732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0"/>
              </a:spcBef>
              <a:spcAft>
                <a:spcPts val="0"/>
              </a:spcAft>
              <a:buSzPts val="2000"/>
              <a:buChar char="□"/>
              <a:defRPr sz="2667"/>
            </a:lvl2pPr>
            <a:lvl3pPr marL="1828754" lvl="2" indent="-474121">
              <a:spcBef>
                <a:spcPts val="0"/>
              </a:spcBef>
              <a:spcAft>
                <a:spcPts val="0"/>
              </a:spcAft>
              <a:buSzPts val="2000"/>
              <a:buChar char="○"/>
              <a:defRPr sz="2667"/>
            </a:lvl3pPr>
            <a:lvl4pPr marL="2438339" lvl="3" indent="-474121">
              <a:spcBef>
                <a:spcPts val="0"/>
              </a:spcBef>
              <a:spcAft>
                <a:spcPts val="0"/>
              </a:spcAft>
              <a:buSzPts val="2000"/>
              <a:buChar char="□"/>
              <a:defRPr sz="2667"/>
            </a:lvl4pPr>
            <a:lvl5pPr marL="3047924" lvl="4" indent="-474121">
              <a:spcBef>
                <a:spcPts val="0"/>
              </a:spcBef>
              <a:spcAft>
                <a:spcPts val="0"/>
              </a:spcAft>
              <a:buSzPts val="2000"/>
              <a:buChar char="○"/>
              <a:defRPr sz="2667"/>
            </a:lvl5pPr>
            <a:lvl6pPr marL="3657509" lvl="5" indent="-474121">
              <a:spcBef>
                <a:spcPts val="0"/>
              </a:spcBef>
              <a:spcAft>
                <a:spcPts val="0"/>
              </a:spcAft>
              <a:buSzPts val="2000"/>
              <a:buChar char="■"/>
              <a:defRPr sz="2667"/>
            </a:lvl6pPr>
            <a:lvl7pPr marL="4267093" lvl="6" indent="-474121">
              <a:spcBef>
                <a:spcPts val="0"/>
              </a:spcBef>
              <a:spcAft>
                <a:spcPts val="0"/>
              </a:spcAft>
              <a:buSzPts val="2000"/>
              <a:buChar char="●"/>
              <a:defRPr sz="2667"/>
            </a:lvl7pPr>
            <a:lvl8pPr marL="4876678" lvl="7" indent="-474121">
              <a:spcBef>
                <a:spcPts val="0"/>
              </a:spcBef>
              <a:spcAft>
                <a:spcPts val="0"/>
              </a:spcAft>
              <a:buSzPts val="2000"/>
              <a:buChar char="○"/>
              <a:defRPr sz="2667"/>
            </a:lvl8pPr>
            <a:lvl9pPr marL="5486263" lvl="8" indent="-474121">
              <a:spcBef>
                <a:spcPts val="0"/>
              </a:spcBef>
              <a:spcAft>
                <a:spcPts val="0"/>
              </a:spcAft>
              <a:buSzPts val="2000"/>
              <a:buChar char="■"/>
              <a:defRPr sz="2667"/>
            </a:lvl9pPr>
          </a:lstStyle>
          <a:p>
            <a:pPr lvl="0"/>
            <a:r>
              <a:rPr lang="en-US"/>
              <a:t>Edit Master text styles</a:t>
            </a:r>
          </a:p>
        </p:txBody>
      </p:sp>
      <p:sp>
        <p:nvSpPr>
          <p:cNvPr id="30" name="Google Shape;30;p6"/>
          <p:cNvSpPr txBox="1">
            <a:spLocks noGrp="1"/>
          </p:cNvSpPr>
          <p:nvPr>
            <p:ph type="title"/>
          </p:nvPr>
        </p:nvSpPr>
        <p:spPr>
          <a:xfrm>
            <a:off x="3090800" y="150900"/>
            <a:ext cx="6010400" cy="11432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r>
              <a:rPr lang="en-US"/>
              <a:t>Click to edit Master title style</a:t>
            </a:r>
            <a:endParaRPr/>
          </a:p>
        </p:txBody>
      </p:sp>
      <p:cxnSp>
        <p:nvCxnSpPr>
          <p:cNvPr id="31" name="Google Shape;31;p6"/>
          <p:cNvCxnSpPr/>
          <p:nvPr/>
        </p:nvCxnSpPr>
        <p:spPr>
          <a:xfrm rot="10800000">
            <a:off x="-31600" y="722400"/>
            <a:ext cx="3122400" cy="0"/>
          </a:xfrm>
          <a:prstGeom prst="straightConnector1">
            <a:avLst/>
          </a:prstGeom>
          <a:noFill/>
          <a:ln w="9525" cap="flat" cmpd="sng">
            <a:solidFill>
              <a:schemeClr val="dk2"/>
            </a:solidFill>
            <a:prstDash val="solid"/>
            <a:round/>
            <a:headEnd type="oval" w="med" len="med"/>
            <a:tailEnd type="none" w="med" len="med"/>
          </a:ln>
        </p:spPr>
      </p:cxnSp>
      <p:cxnSp>
        <p:nvCxnSpPr>
          <p:cNvPr id="32" name="Google Shape;32;p6"/>
          <p:cNvCxnSpPr/>
          <p:nvPr/>
        </p:nvCxnSpPr>
        <p:spPr>
          <a:xfrm>
            <a:off x="9101200" y="722400"/>
            <a:ext cx="3108400" cy="0"/>
          </a:xfrm>
          <a:prstGeom prst="straightConnector1">
            <a:avLst/>
          </a:prstGeom>
          <a:noFill/>
          <a:ln w="9525" cap="flat" cmpd="sng">
            <a:solidFill>
              <a:schemeClr val="dk2"/>
            </a:solidFill>
            <a:prstDash val="solid"/>
            <a:round/>
            <a:headEnd type="oval" w="med" len="med"/>
            <a:tailEnd type="none" w="med" len="med"/>
          </a:ln>
        </p:spPr>
      </p:cxnSp>
      <p:sp>
        <p:nvSpPr>
          <p:cNvPr id="33" name="Google Shape;33;p6"/>
          <p:cNvSpPr txBox="1">
            <a:spLocks noGrp="1"/>
          </p:cNvSpPr>
          <p:nvPr>
            <p:ph type="sldNum" idx="12"/>
          </p:nvPr>
        </p:nvSpPr>
        <p:spPr>
          <a:xfrm>
            <a:off x="5730200" y="6333135"/>
            <a:ext cx="7316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47893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34"/>
        <p:cNvGrpSpPr/>
        <p:nvPr/>
      </p:nvGrpSpPr>
      <p:grpSpPr>
        <a:xfrm>
          <a:off x="0" y="0"/>
          <a:ext cx="0" cy="0"/>
          <a:chOff x="0" y="0"/>
          <a:chExt cx="0" cy="0"/>
        </a:xfrm>
      </p:grpSpPr>
      <p:sp>
        <p:nvSpPr>
          <p:cNvPr id="35" name="Google Shape;35;p7"/>
          <p:cNvSpPr txBox="1">
            <a:spLocks noGrp="1"/>
          </p:cNvSpPr>
          <p:nvPr>
            <p:ph type="body" idx="1"/>
          </p:nvPr>
        </p:nvSpPr>
        <p:spPr>
          <a:xfrm>
            <a:off x="835133" y="1709000"/>
            <a:ext cx="3397200" cy="42576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0"/>
              </a:spcBef>
              <a:spcAft>
                <a:spcPts val="0"/>
              </a:spcAft>
              <a:buSzPts val="1800"/>
              <a:buChar char="□"/>
              <a:defRPr sz="2400"/>
            </a:lvl2pPr>
            <a:lvl3pPr marL="1828754" lvl="2" indent="-457189" rtl="0">
              <a:spcBef>
                <a:spcPts val="0"/>
              </a:spcBef>
              <a:spcAft>
                <a:spcPts val="0"/>
              </a:spcAft>
              <a:buSzPts val="1800"/>
              <a:buChar char="○"/>
              <a:defRPr sz="2400"/>
            </a:lvl3pPr>
            <a:lvl4pPr marL="2438339" lvl="3" indent="-457189" rtl="0">
              <a:spcBef>
                <a:spcPts val="0"/>
              </a:spcBef>
              <a:spcAft>
                <a:spcPts val="0"/>
              </a:spcAft>
              <a:buSzPts val="1800"/>
              <a:buChar char="□"/>
              <a:defRPr sz="2400"/>
            </a:lvl4pPr>
            <a:lvl5pPr marL="3047924" lvl="4" indent="-457189" rtl="0">
              <a:spcBef>
                <a:spcPts val="0"/>
              </a:spcBef>
              <a:spcAft>
                <a:spcPts val="0"/>
              </a:spcAft>
              <a:buSzPts val="1800"/>
              <a:buChar char="○"/>
              <a:defRPr sz="2400"/>
            </a:lvl5pPr>
            <a:lvl6pPr marL="3657509" lvl="5" indent="-457189" rtl="0">
              <a:spcBef>
                <a:spcPts val="0"/>
              </a:spcBef>
              <a:spcAft>
                <a:spcPts val="0"/>
              </a:spcAft>
              <a:buSzPts val="1800"/>
              <a:buChar char="■"/>
              <a:defRPr sz="2400"/>
            </a:lvl6pPr>
            <a:lvl7pPr marL="4267093" lvl="6" indent="-457189" rtl="0">
              <a:spcBef>
                <a:spcPts val="0"/>
              </a:spcBef>
              <a:spcAft>
                <a:spcPts val="0"/>
              </a:spcAft>
              <a:buSzPts val="1800"/>
              <a:buChar char="●"/>
              <a:defRPr sz="2400"/>
            </a:lvl7pPr>
            <a:lvl8pPr marL="4876678" lvl="7" indent="-457189" rtl="0">
              <a:spcBef>
                <a:spcPts val="0"/>
              </a:spcBef>
              <a:spcAft>
                <a:spcPts val="0"/>
              </a:spcAft>
              <a:buSzPts val="1800"/>
              <a:buChar char="○"/>
              <a:defRPr sz="2400"/>
            </a:lvl8pPr>
            <a:lvl9pPr marL="5486263" lvl="8" indent="-457189" rtl="0">
              <a:spcBef>
                <a:spcPts val="0"/>
              </a:spcBef>
              <a:spcAft>
                <a:spcPts val="0"/>
              </a:spcAft>
              <a:buSzPts val="1800"/>
              <a:buChar char="■"/>
              <a:defRPr sz="2400"/>
            </a:lvl9pPr>
          </a:lstStyle>
          <a:p>
            <a:pPr lvl="0"/>
            <a:r>
              <a:rPr lang="en-US"/>
              <a:t>Edit Master text styles</a:t>
            </a:r>
          </a:p>
        </p:txBody>
      </p:sp>
      <p:sp>
        <p:nvSpPr>
          <p:cNvPr id="36" name="Google Shape;36;p7"/>
          <p:cNvSpPr txBox="1">
            <a:spLocks noGrp="1"/>
          </p:cNvSpPr>
          <p:nvPr>
            <p:ph type="body" idx="2"/>
          </p:nvPr>
        </p:nvSpPr>
        <p:spPr>
          <a:xfrm>
            <a:off x="4406317" y="1709000"/>
            <a:ext cx="3397200" cy="42576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0"/>
              </a:spcBef>
              <a:spcAft>
                <a:spcPts val="0"/>
              </a:spcAft>
              <a:buSzPts val="1800"/>
              <a:buChar char="□"/>
              <a:defRPr sz="2400"/>
            </a:lvl2pPr>
            <a:lvl3pPr marL="1828754" lvl="2" indent="-457189" rtl="0">
              <a:spcBef>
                <a:spcPts val="0"/>
              </a:spcBef>
              <a:spcAft>
                <a:spcPts val="0"/>
              </a:spcAft>
              <a:buSzPts val="1800"/>
              <a:buChar char="○"/>
              <a:defRPr sz="2400"/>
            </a:lvl3pPr>
            <a:lvl4pPr marL="2438339" lvl="3" indent="-457189" rtl="0">
              <a:spcBef>
                <a:spcPts val="0"/>
              </a:spcBef>
              <a:spcAft>
                <a:spcPts val="0"/>
              </a:spcAft>
              <a:buSzPts val="1800"/>
              <a:buChar char="□"/>
              <a:defRPr sz="2400"/>
            </a:lvl4pPr>
            <a:lvl5pPr marL="3047924" lvl="4" indent="-457189" rtl="0">
              <a:spcBef>
                <a:spcPts val="0"/>
              </a:spcBef>
              <a:spcAft>
                <a:spcPts val="0"/>
              </a:spcAft>
              <a:buSzPts val="1800"/>
              <a:buChar char="○"/>
              <a:defRPr sz="2400"/>
            </a:lvl5pPr>
            <a:lvl6pPr marL="3657509" lvl="5" indent="-457189" rtl="0">
              <a:spcBef>
                <a:spcPts val="0"/>
              </a:spcBef>
              <a:spcAft>
                <a:spcPts val="0"/>
              </a:spcAft>
              <a:buSzPts val="1800"/>
              <a:buChar char="■"/>
              <a:defRPr sz="2400"/>
            </a:lvl6pPr>
            <a:lvl7pPr marL="4267093" lvl="6" indent="-457189" rtl="0">
              <a:spcBef>
                <a:spcPts val="0"/>
              </a:spcBef>
              <a:spcAft>
                <a:spcPts val="0"/>
              </a:spcAft>
              <a:buSzPts val="1800"/>
              <a:buChar char="●"/>
              <a:defRPr sz="2400"/>
            </a:lvl7pPr>
            <a:lvl8pPr marL="4876678" lvl="7" indent="-457189" rtl="0">
              <a:spcBef>
                <a:spcPts val="0"/>
              </a:spcBef>
              <a:spcAft>
                <a:spcPts val="0"/>
              </a:spcAft>
              <a:buSzPts val="1800"/>
              <a:buChar char="○"/>
              <a:defRPr sz="2400"/>
            </a:lvl8pPr>
            <a:lvl9pPr marL="5486263" lvl="8" indent="-457189" rtl="0">
              <a:spcBef>
                <a:spcPts val="0"/>
              </a:spcBef>
              <a:spcAft>
                <a:spcPts val="0"/>
              </a:spcAft>
              <a:buSzPts val="1800"/>
              <a:buChar char="■"/>
              <a:defRPr sz="2400"/>
            </a:lvl9pPr>
          </a:lstStyle>
          <a:p>
            <a:pPr lvl="0"/>
            <a:r>
              <a:rPr lang="en-US"/>
              <a:t>Edit Master text styles</a:t>
            </a:r>
          </a:p>
        </p:txBody>
      </p:sp>
      <p:sp>
        <p:nvSpPr>
          <p:cNvPr id="37" name="Google Shape;37;p7"/>
          <p:cNvSpPr txBox="1">
            <a:spLocks noGrp="1"/>
          </p:cNvSpPr>
          <p:nvPr>
            <p:ph type="body" idx="3"/>
          </p:nvPr>
        </p:nvSpPr>
        <p:spPr>
          <a:xfrm>
            <a:off x="7977500" y="1709000"/>
            <a:ext cx="3397200" cy="42576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0"/>
              </a:spcBef>
              <a:spcAft>
                <a:spcPts val="0"/>
              </a:spcAft>
              <a:buSzPts val="1800"/>
              <a:buChar char="□"/>
              <a:defRPr sz="2400"/>
            </a:lvl2pPr>
            <a:lvl3pPr marL="1828754" lvl="2" indent="-457189" rtl="0">
              <a:spcBef>
                <a:spcPts val="0"/>
              </a:spcBef>
              <a:spcAft>
                <a:spcPts val="0"/>
              </a:spcAft>
              <a:buSzPts val="1800"/>
              <a:buChar char="○"/>
              <a:defRPr sz="2400"/>
            </a:lvl3pPr>
            <a:lvl4pPr marL="2438339" lvl="3" indent="-457189" rtl="0">
              <a:spcBef>
                <a:spcPts val="0"/>
              </a:spcBef>
              <a:spcAft>
                <a:spcPts val="0"/>
              </a:spcAft>
              <a:buSzPts val="1800"/>
              <a:buChar char="□"/>
              <a:defRPr sz="2400"/>
            </a:lvl4pPr>
            <a:lvl5pPr marL="3047924" lvl="4" indent="-457189" rtl="0">
              <a:spcBef>
                <a:spcPts val="0"/>
              </a:spcBef>
              <a:spcAft>
                <a:spcPts val="0"/>
              </a:spcAft>
              <a:buSzPts val="1800"/>
              <a:buChar char="○"/>
              <a:defRPr sz="2400"/>
            </a:lvl5pPr>
            <a:lvl6pPr marL="3657509" lvl="5" indent="-457189" rtl="0">
              <a:spcBef>
                <a:spcPts val="0"/>
              </a:spcBef>
              <a:spcAft>
                <a:spcPts val="0"/>
              </a:spcAft>
              <a:buSzPts val="1800"/>
              <a:buChar char="■"/>
              <a:defRPr sz="2400"/>
            </a:lvl6pPr>
            <a:lvl7pPr marL="4267093" lvl="6" indent="-457189" rtl="0">
              <a:spcBef>
                <a:spcPts val="0"/>
              </a:spcBef>
              <a:spcAft>
                <a:spcPts val="0"/>
              </a:spcAft>
              <a:buSzPts val="1800"/>
              <a:buChar char="●"/>
              <a:defRPr sz="2400"/>
            </a:lvl7pPr>
            <a:lvl8pPr marL="4876678" lvl="7" indent="-457189" rtl="0">
              <a:spcBef>
                <a:spcPts val="0"/>
              </a:spcBef>
              <a:spcAft>
                <a:spcPts val="0"/>
              </a:spcAft>
              <a:buSzPts val="1800"/>
              <a:buChar char="○"/>
              <a:defRPr sz="2400"/>
            </a:lvl8pPr>
            <a:lvl9pPr marL="5486263" lvl="8" indent="-457189" rtl="0">
              <a:spcBef>
                <a:spcPts val="0"/>
              </a:spcBef>
              <a:spcAft>
                <a:spcPts val="0"/>
              </a:spcAft>
              <a:buSzPts val="1800"/>
              <a:buChar char="■"/>
              <a:defRPr sz="2400"/>
            </a:lvl9pPr>
          </a:lstStyle>
          <a:p>
            <a:pPr lvl="0"/>
            <a:r>
              <a:rPr lang="en-US"/>
              <a:t>Edit Master text styles</a:t>
            </a:r>
          </a:p>
        </p:txBody>
      </p:sp>
      <p:sp>
        <p:nvSpPr>
          <p:cNvPr id="38" name="Google Shape;38;p7"/>
          <p:cNvSpPr txBox="1">
            <a:spLocks noGrp="1"/>
          </p:cNvSpPr>
          <p:nvPr>
            <p:ph type="title"/>
          </p:nvPr>
        </p:nvSpPr>
        <p:spPr>
          <a:xfrm>
            <a:off x="3090800" y="150900"/>
            <a:ext cx="6010400" cy="11432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r>
              <a:rPr lang="en-US"/>
              <a:t>Click to edit Master title style</a:t>
            </a:r>
            <a:endParaRPr/>
          </a:p>
        </p:txBody>
      </p:sp>
      <p:cxnSp>
        <p:nvCxnSpPr>
          <p:cNvPr id="39" name="Google Shape;39;p7"/>
          <p:cNvCxnSpPr/>
          <p:nvPr/>
        </p:nvCxnSpPr>
        <p:spPr>
          <a:xfrm rot="10800000">
            <a:off x="-31600" y="722400"/>
            <a:ext cx="3122400" cy="0"/>
          </a:xfrm>
          <a:prstGeom prst="straightConnector1">
            <a:avLst/>
          </a:prstGeom>
          <a:noFill/>
          <a:ln w="9525" cap="flat" cmpd="sng">
            <a:solidFill>
              <a:schemeClr val="dk2"/>
            </a:solidFill>
            <a:prstDash val="solid"/>
            <a:round/>
            <a:headEnd type="oval" w="med" len="med"/>
            <a:tailEnd type="none" w="med" len="med"/>
          </a:ln>
        </p:spPr>
      </p:cxnSp>
      <p:cxnSp>
        <p:nvCxnSpPr>
          <p:cNvPr id="40" name="Google Shape;40;p7"/>
          <p:cNvCxnSpPr/>
          <p:nvPr/>
        </p:nvCxnSpPr>
        <p:spPr>
          <a:xfrm>
            <a:off x="9101200" y="722400"/>
            <a:ext cx="3108400" cy="0"/>
          </a:xfrm>
          <a:prstGeom prst="straightConnector1">
            <a:avLst/>
          </a:prstGeom>
          <a:noFill/>
          <a:ln w="9525" cap="flat" cmpd="sng">
            <a:solidFill>
              <a:schemeClr val="dk2"/>
            </a:solidFill>
            <a:prstDash val="solid"/>
            <a:round/>
            <a:headEnd type="oval" w="med" len="med"/>
            <a:tailEnd type="none" w="med" len="med"/>
          </a:ln>
        </p:spPr>
      </p:cxnSp>
      <p:sp>
        <p:nvSpPr>
          <p:cNvPr id="41" name="Google Shape;41;p7"/>
          <p:cNvSpPr txBox="1">
            <a:spLocks noGrp="1"/>
          </p:cNvSpPr>
          <p:nvPr>
            <p:ph type="sldNum" idx="12"/>
          </p:nvPr>
        </p:nvSpPr>
        <p:spPr>
          <a:xfrm>
            <a:off x="5730200" y="6333135"/>
            <a:ext cx="7316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223980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3090800" y="150900"/>
            <a:ext cx="6010400" cy="1143200"/>
          </a:xfrm>
          <a:prstGeom prst="rect">
            <a:avLst/>
          </a:prstGeom>
        </p:spPr>
        <p:txBody>
          <a:bodyPr spcFirstLastPara="1" wrap="square" lIns="91425" tIns="91425" rIns="91425" bIns="91425" anchor="ctr"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r>
              <a:rPr lang="en-US"/>
              <a:t>Click to edit Master title style</a:t>
            </a:r>
            <a:endParaRPr/>
          </a:p>
        </p:txBody>
      </p:sp>
      <p:cxnSp>
        <p:nvCxnSpPr>
          <p:cNvPr id="44" name="Google Shape;44;p8"/>
          <p:cNvCxnSpPr/>
          <p:nvPr/>
        </p:nvCxnSpPr>
        <p:spPr>
          <a:xfrm rot="10800000">
            <a:off x="-31600" y="722400"/>
            <a:ext cx="3122400" cy="0"/>
          </a:xfrm>
          <a:prstGeom prst="straightConnector1">
            <a:avLst/>
          </a:prstGeom>
          <a:noFill/>
          <a:ln w="9525" cap="flat" cmpd="sng">
            <a:solidFill>
              <a:schemeClr val="dk2"/>
            </a:solidFill>
            <a:prstDash val="solid"/>
            <a:round/>
            <a:headEnd type="oval" w="med" len="med"/>
            <a:tailEnd type="none" w="med" len="med"/>
          </a:ln>
        </p:spPr>
      </p:cxnSp>
      <p:cxnSp>
        <p:nvCxnSpPr>
          <p:cNvPr id="45" name="Google Shape;45;p8"/>
          <p:cNvCxnSpPr/>
          <p:nvPr/>
        </p:nvCxnSpPr>
        <p:spPr>
          <a:xfrm>
            <a:off x="9101200" y="722400"/>
            <a:ext cx="3108400" cy="0"/>
          </a:xfrm>
          <a:prstGeom prst="straightConnector1">
            <a:avLst/>
          </a:prstGeom>
          <a:noFill/>
          <a:ln w="9525" cap="flat" cmpd="sng">
            <a:solidFill>
              <a:schemeClr val="dk2"/>
            </a:solidFill>
            <a:prstDash val="solid"/>
            <a:round/>
            <a:headEnd type="oval" w="med" len="med"/>
            <a:tailEnd type="none" w="med" len="med"/>
          </a:ln>
        </p:spPr>
      </p:cxnSp>
      <p:sp>
        <p:nvSpPr>
          <p:cNvPr id="46" name="Google Shape;46;p8"/>
          <p:cNvSpPr txBox="1">
            <a:spLocks noGrp="1"/>
          </p:cNvSpPr>
          <p:nvPr>
            <p:ph type="sldNum" idx="12"/>
          </p:nvPr>
        </p:nvSpPr>
        <p:spPr>
          <a:xfrm>
            <a:off x="5730200" y="6333135"/>
            <a:ext cx="7316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163241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7"/>
        <p:cNvGrpSpPr/>
        <p:nvPr/>
      </p:nvGrpSpPr>
      <p:grpSpPr>
        <a:xfrm>
          <a:off x="0" y="0"/>
          <a:ext cx="0" cy="0"/>
          <a:chOff x="0" y="0"/>
          <a:chExt cx="0" cy="0"/>
        </a:xfrm>
      </p:grpSpPr>
      <p:sp>
        <p:nvSpPr>
          <p:cNvPr id="48" name="Google Shape;48;p9"/>
          <p:cNvSpPr txBox="1">
            <a:spLocks noGrp="1"/>
          </p:cNvSpPr>
          <p:nvPr>
            <p:ph type="body" idx="1"/>
          </p:nvPr>
        </p:nvSpPr>
        <p:spPr>
          <a:xfrm>
            <a:off x="3467333" y="5862275"/>
            <a:ext cx="5276800" cy="692800"/>
          </a:xfrm>
          <a:prstGeom prst="rect">
            <a:avLst/>
          </a:prstGeom>
        </p:spPr>
        <p:txBody>
          <a:bodyPr spcFirstLastPara="1" wrap="square" lIns="91425" tIns="91425" rIns="91425" bIns="91425" anchor="ctr" anchorCtr="0">
            <a:noAutofit/>
          </a:bodyPr>
          <a:lstStyle>
            <a:lvl1pPr marL="609585" lvl="0" indent="-304792" algn="ctr">
              <a:spcBef>
                <a:spcPts val="480"/>
              </a:spcBef>
              <a:spcAft>
                <a:spcPts val="0"/>
              </a:spcAft>
              <a:buSzPts val="1800"/>
              <a:buNone/>
              <a:defRPr sz="2400" i="1"/>
            </a:lvl1pPr>
          </a:lstStyle>
          <a:p>
            <a:pPr lvl="0"/>
            <a:r>
              <a:rPr lang="en-US"/>
              <a:t>Edit Master text styles</a:t>
            </a:r>
          </a:p>
        </p:txBody>
      </p:sp>
      <p:cxnSp>
        <p:nvCxnSpPr>
          <p:cNvPr id="49" name="Google Shape;49;p9"/>
          <p:cNvCxnSpPr/>
          <p:nvPr/>
        </p:nvCxnSpPr>
        <p:spPr>
          <a:xfrm rot="10800000">
            <a:off x="-21200" y="6253129"/>
            <a:ext cx="3112000" cy="0"/>
          </a:xfrm>
          <a:prstGeom prst="straightConnector1">
            <a:avLst/>
          </a:prstGeom>
          <a:noFill/>
          <a:ln w="9525" cap="flat" cmpd="sng">
            <a:solidFill>
              <a:schemeClr val="dk2"/>
            </a:solidFill>
            <a:prstDash val="solid"/>
            <a:round/>
            <a:headEnd type="oval" w="med" len="med"/>
            <a:tailEnd type="none" w="med" len="med"/>
          </a:ln>
        </p:spPr>
      </p:cxnSp>
      <p:cxnSp>
        <p:nvCxnSpPr>
          <p:cNvPr id="50" name="Google Shape;50;p9"/>
          <p:cNvCxnSpPr/>
          <p:nvPr/>
        </p:nvCxnSpPr>
        <p:spPr>
          <a:xfrm>
            <a:off x="9101200" y="6253129"/>
            <a:ext cx="3119200" cy="0"/>
          </a:xfrm>
          <a:prstGeom prst="straightConnector1">
            <a:avLst/>
          </a:prstGeom>
          <a:noFill/>
          <a:ln w="9525" cap="flat" cmpd="sng">
            <a:solidFill>
              <a:schemeClr val="dk2"/>
            </a:solidFill>
            <a:prstDash val="solid"/>
            <a:round/>
            <a:headEnd type="oval" w="med" len="med"/>
            <a:tailEnd type="none" w="med" len="med"/>
          </a:ln>
        </p:spPr>
      </p:cxnSp>
      <p:sp>
        <p:nvSpPr>
          <p:cNvPr id="51" name="Google Shape;51;p9"/>
          <p:cNvSpPr txBox="1">
            <a:spLocks noGrp="1"/>
          </p:cNvSpPr>
          <p:nvPr>
            <p:ph type="sldNum" idx="12"/>
          </p:nvPr>
        </p:nvSpPr>
        <p:spPr>
          <a:xfrm>
            <a:off x="5730200" y="6333135"/>
            <a:ext cx="7316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219068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0"/>
          <p:cNvSpPr txBox="1">
            <a:spLocks noGrp="1"/>
          </p:cNvSpPr>
          <p:nvPr>
            <p:ph type="sldNum" idx="12"/>
          </p:nvPr>
        </p:nvSpPr>
        <p:spPr>
          <a:xfrm>
            <a:off x="5730200" y="6333135"/>
            <a:ext cx="7316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259973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240467" y="274667"/>
            <a:ext cx="5711200" cy="11432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1pPr>
            <a:lvl2pPr lvl="1"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2pPr>
            <a:lvl3pPr lvl="2"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3pPr>
            <a:lvl4pPr lvl="3"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4pPr>
            <a:lvl5pPr lvl="4"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5pPr>
            <a:lvl6pPr lvl="5"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6pPr>
            <a:lvl7pPr lvl="6"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7pPr>
            <a:lvl8pPr lvl="7"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8pPr>
            <a:lvl9pPr lvl="8" algn="ctr">
              <a:spcBef>
                <a:spcPts val="0"/>
              </a:spcBef>
              <a:spcAft>
                <a:spcPts val="0"/>
              </a:spcAft>
              <a:buClr>
                <a:schemeClr val="dk1"/>
              </a:buClr>
              <a:buSzPts val="1600"/>
              <a:buFont typeface="Montserrat"/>
              <a:buNone/>
              <a:defRPr sz="1600" b="1">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822800" y="1693151"/>
            <a:ext cx="10546400" cy="4287200"/>
          </a:xfrm>
          <a:prstGeom prst="rect">
            <a:avLst/>
          </a:prstGeom>
          <a:noFill/>
          <a:ln>
            <a:noFill/>
          </a:ln>
        </p:spPr>
        <p:txBody>
          <a:bodyPr spcFirstLastPara="1" wrap="square" lIns="91425" tIns="91425" rIns="91425" bIns="91425" anchor="t" anchorCtr="0">
            <a:noAutofit/>
          </a:bodyPr>
          <a:lstStyle>
            <a:lvl1pPr marL="457200" lvl="0" indent="-381000">
              <a:lnSpc>
                <a:spcPct val="115000"/>
              </a:lnSpc>
              <a:spcBef>
                <a:spcPts val="600"/>
              </a:spcBef>
              <a:spcAft>
                <a:spcPts val="0"/>
              </a:spcAft>
              <a:buClr>
                <a:schemeClr val="accent3"/>
              </a:buClr>
              <a:buSzPts val="2400"/>
              <a:buFont typeface="PT Serif"/>
              <a:buChar char="○"/>
              <a:defRPr sz="2400">
                <a:solidFill>
                  <a:schemeClr val="dk1"/>
                </a:solidFill>
                <a:latin typeface="PT Serif"/>
                <a:ea typeface="PT Serif"/>
                <a:cs typeface="PT Serif"/>
                <a:sym typeface="PT Serif"/>
              </a:defRPr>
            </a:lvl1pPr>
            <a:lvl2pPr marL="914400" lvl="1" indent="-381000">
              <a:lnSpc>
                <a:spcPct val="115000"/>
              </a:lnSpc>
              <a:spcBef>
                <a:spcPts val="0"/>
              </a:spcBef>
              <a:spcAft>
                <a:spcPts val="0"/>
              </a:spcAft>
              <a:buClr>
                <a:schemeClr val="accent3"/>
              </a:buClr>
              <a:buSzPts val="2400"/>
              <a:buFont typeface="PT Serif"/>
              <a:buChar char="□"/>
              <a:defRPr sz="2400">
                <a:solidFill>
                  <a:schemeClr val="dk1"/>
                </a:solidFill>
                <a:latin typeface="PT Serif"/>
                <a:ea typeface="PT Serif"/>
                <a:cs typeface="PT Serif"/>
                <a:sym typeface="PT Serif"/>
              </a:defRPr>
            </a:lvl2pPr>
            <a:lvl3pPr marL="1371600" lvl="2" indent="-381000">
              <a:lnSpc>
                <a:spcPct val="115000"/>
              </a:lnSpc>
              <a:spcBef>
                <a:spcPts val="0"/>
              </a:spcBef>
              <a:spcAft>
                <a:spcPts val="0"/>
              </a:spcAft>
              <a:buClr>
                <a:schemeClr val="accent3"/>
              </a:buClr>
              <a:buSzPts val="2400"/>
              <a:buFont typeface="PT Serif"/>
              <a:buChar char="○"/>
              <a:defRPr sz="2400">
                <a:solidFill>
                  <a:schemeClr val="dk1"/>
                </a:solidFill>
                <a:latin typeface="PT Serif"/>
                <a:ea typeface="PT Serif"/>
                <a:cs typeface="PT Serif"/>
                <a:sym typeface="PT Serif"/>
              </a:defRPr>
            </a:lvl3pPr>
            <a:lvl4pPr marL="1828800" lvl="3" indent="-381000">
              <a:lnSpc>
                <a:spcPct val="115000"/>
              </a:lnSpc>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4pPr>
            <a:lvl5pPr marL="2286000" lvl="4" indent="-381000">
              <a:lnSpc>
                <a:spcPct val="115000"/>
              </a:lnSpc>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5pPr>
            <a:lvl6pPr marL="2743200" lvl="5" indent="-381000">
              <a:lnSpc>
                <a:spcPct val="115000"/>
              </a:lnSpc>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6pPr>
            <a:lvl7pPr marL="3200400" lvl="6" indent="-381000">
              <a:lnSpc>
                <a:spcPct val="115000"/>
              </a:lnSpc>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7pPr>
            <a:lvl8pPr marL="3657600" lvl="7" indent="-381000">
              <a:lnSpc>
                <a:spcPct val="115000"/>
              </a:lnSpc>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8pPr>
            <a:lvl9pPr marL="4114800" lvl="8" indent="-381000">
              <a:lnSpc>
                <a:spcPct val="115000"/>
              </a:lnSpc>
              <a:spcBef>
                <a:spcPts val="0"/>
              </a:spcBef>
              <a:spcAft>
                <a:spcPts val="0"/>
              </a:spcAft>
              <a:buClr>
                <a:schemeClr val="dk1"/>
              </a:buClr>
              <a:buSzPts val="2400"/>
              <a:buFont typeface="PT Serif"/>
              <a:buChar char="■"/>
              <a:defRPr sz="2400">
                <a:solidFill>
                  <a:schemeClr val="dk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5730200" y="6333135"/>
            <a:ext cx="731600" cy="524800"/>
          </a:xfrm>
          <a:prstGeom prst="rect">
            <a:avLst/>
          </a:prstGeom>
          <a:noFill/>
          <a:ln>
            <a:noFill/>
          </a:ln>
        </p:spPr>
        <p:txBody>
          <a:bodyPr spcFirstLastPara="1" wrap="square" lIns="91425" tIns="91425" rIns="91425" bIns="91425" anchor="t" anchorCtr="0">
            <a:noAutofit/>
          </a:bodyPr>
          <a:lstStyle>
            <a:lvl1pPr lvl="0" algn="ctr">
              <a:buNone/>
              <a:defRPr sz="1733">
                <a:solidFill>
                  <a:schemeClr val="accent1"/>
                </a:solidFill>
                <a:latin typeface="PT Serif"/>
                <a:ea typeface="PT Serif"/>
                <a:cs typeface="PT Serif"/>
                <a:sym typeface="PT Serif"/>
              </a:defRPr>
            </a:lvl1pPr>
            <a:lvl2pPr lvl="1" algn="ctr">
              <a:buNone/>
              <a:defRPr sz="1733">
                <a:solidFill>
                  <a:schemeClr val="accent1"/>
                </a:solidFill>
                <a:latin typeface="PT Serif"/>
                <a:ea typeface="PT Serif"/>
                <a:cs typeface="PT Serif"/>
                <a:sym typeface="PT Serif"/>
              </a:defRPr>
            </a:lvl2pPr>
            <a:lvl3pPr lvl="2" algn="ctr">
              <a:buNone/>
              <a:defRPr sz="1733">
                <a:solidFill>
                  <a:schemeClr val="accent1"/>
                </a:solidFill>
                <a:latin typeface="PT Serif"/>
                <a:ea typeface="PT Serif"/>
                <a:cs typeface="PT Serif"/>
                <a:sym typeface="PT Serif"/>
              </a:defRPr>
            </a:lvl3pPr>
            <a:lvl4pPr lvl="3" algn="ctr">
              <a:buNone/>
              <a:defRPr sz="1733">
                <a:solidFill>
                  <a:schemeClr val="accent1"/>
                </a:solidFill>
                <a:latin typeface="PT Serif"/>
                <a:ea typeface="PT Serif"/>
                <a:cs typeface="PT Serif"/>
                <a:sym typeface="PT Serif"/>
              </a:defRPr>
            </a:lvl4pPr>
            <a:lvl5pPr lvl="4" algn="ctr">
              <a:buNone/>
              <a:defRPr sz="1733">
                <a:solidFill>
                  <a:schemeClr val="accent1"/>
                </a:solidFill>
                <a:latin typeface="PT Serif"/>
                <a:ea typeface="PT Serif"/>
                <a:cs typeface="PT Serif"/>
                <a:sym typeface="PT Serif"/>
              </a:defRPr>
            </a:lvl5pPr>
            <a:lvl6pPr lvl="5" algn="ctr">
              <a:buNone/>
              <a:defRPr sz="1733">
                <a:solidFill>
                  <a:schemeClr val="accent1"/>
                </a:solidFill>
                <a:latin typeface="PT Serif"/>
                <a:ea typeface="PT Serif"/>
                <a:cs typeface="PT Serif"/>
                <a:sym typeface="PT Serif"/>
              </a:defRPr>
            </a:lvl6pPr>
            <a:lvl7pPr lvl="6" algn="ctr">
              <a:buNone/>
              <a:defRPr sz="1733">
                <a:solidFill>
                  <a:schemeClr val="accent1"/>
                </a:solidFill>
                <a:latin typeface="PT Serif"/>
                <a:ea typeface="PT Serif"/>
                <a:cs typeface="PT Serif"/>
                <a:sym typeface="PT Serif"/>
              </a:defRPr>
            </a:lvl7pPr>
            <a:lvl8pPr lvl="7" algn="ctr">
              <a:buNone/>
              <a:defRPr sz="1733">
                <a:solidFill>
                  <a:schemeClr val="accent1"/>
                </a:solidFill>
                <a:latin typeface="PT Serif"/>
                <a:ea typeface="PT Serif"/>
                <a:cs typeface="PT Serif"/>
                <a:sym typeface="PT Serif"/>
              </a:defRPr>
            </a:lvl8pPr>
            <a:lvl9pPr lvl="8" algn="ctr">
              <a:buNone/>
              <a:defRPr sz="1733">
                <a:solidFill>
                  <a:schemeClr val="accent1"/>
                </a:solidFill>
                <a:latin typeface="PT Serif"/>
                <a:ea typeface="PT Serif"/>
                <a:cs typeface="PT Serif"/>
                <a:sym typeface="PT Serif"/>
              </a:defRPr>
            </a:lvl9pPr>
          </a:lstStyle>
          <a:p>
            <a:fld id="{1F5F63F0-9E64-4D21-9DEF-0D2A4ADC395E}" type="slidenum">
              <a:rPr lang="en-US" smtClean="0"/>
              <a:t>‹#›</a:t>
            </a:fld>
            <a:endParaRPr lang="en-US"/>
          </a:p>
        </p:txBody>
      </p:sp>
    </p:spTree>
    <p:extLst>
      <p:ext uri="{BB962C8B-B14F-4D97-AF65-F5344CB8AC3E}">
        <p14:creationId xmlns:p14="http://schemas.microsoft.com/office/powerpoint/2010/main" val="415063946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politifact.com/article/2009/dec/18/politifact-lie-year-death-panels/"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hyperlink" Target="https://www.politifact.com/factchecks/2009/aug/10/sarah-palin/sarah-palin-barack-obama-death-pane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iste.org/explore/Digital-and-media-literacy/Top-10-sites-to-help-students-check-their-facts"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vox.com/2014/12/22/7433899/debunk-how-to" TargetMode="External"/><Relationship Id="rId7" Type="http://schemas.openxmlformats.org/officeDocument/2006/relationships/image" Target="../media/image7.png"/><Relationship Id="rId2" Type="http://schemas.openxmlformats.org/officeDocument/2006/relationships/hyperlink" Target="https://www.npr.org/2019/03/07/700625538/why-partisanship-changes-how-people-react-to-noncontroversial-statements" TargetMode="Externa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hyperlink" Target="https://qz.com/1258198/conspiracy-theorists-believe-wild-ideas-because-they-want-to-feel-special/" TargetMode="External"/><Relationship Id="rId4" Type="http://schemas.openxmlformats.org/officeDocument/2006/relationships/hyperlink" Target="https://thenib.com/covid-19-myths-debunked/"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C49E9-7E07-49ED-AF7C-D7C156CAE6DD}"/>
              </a:ext>
            </a:extLst>
          </p:cNvPr>
          <p:cNvSpPr>
            <a:spLocks noGrp="1"/>
          </p:cNvSpPr>
          <p:nvPr>
            <p:ph type="title"/>
          </p:nvPr>
        </p:nvSpPr>
        <p:spPr/>
        <p:txBody>
          <a:bodyPr/>
          <a:lstStyle/>
          <a:p>
            <a:r>
              <a:rPr lang="en-US" sz="5400" dirty="0"/>
              <a:t>Overview of Task</a:t>
            </a:r>
          </a:p>
        </p:txBody>
      </p:sp>
      <p:sp>
        <p:nvSpPr>
          <p:cNvPr id="3" name="Text Placeholder 2">
            <a:extLst>
              <a:ext uri="{FF2B5EF4-FFF2-40B4-BE49-F238E27FC236}">
                <a16:creationId xmlns:a16="http://schemas.microsoft.com/office/drawing/2014/main" id="{25F2B2F5-DF50-45D4-9C04-DCEB73BCCEE9}"/>
              </a:ext>
            </a:extLst>
          </p:cNvPr>
          <p:cNvSpPr>
            <a:spLocks noGrp="1"/>
          </p:cNvSpPr>
          <p:nvPr>
            <p:ph type="body" idx="1"/>
          </p:nvPr>
        </p:nvSpPr>
        <p:spPr>
          <a:xfrm>
            <a:off x="822800" y="914400"/>
            <a:ext cx="10546400" cy="5792700"/>
          </a:xfrm>
        </p:spPr>
        <p:txBody>
          <a:bodyPr/>
          <a:lstStyle/>
          <a:p>
            <a:r>
              <a:rPr lang="en-US" dirty="0"/>
              <a:t>Research shows Fake News and misinformation breeds and spreads online ‘faster’ and ‘deeper’ that truth.  Often in the forms of memes, fake tweets, misleading claims, etc.  </a:t>
            </a:r>
          </a:p>
          <a:p>
            <a:r>
              <a:rPr lang="en-US" dirty="0"/>
              <a:t>Relating to the reading "What is Post-Truth," find a piece of Coronavirus/ Covid19 fake news/misinformation and </a:t>
            </a:r>
            <a:r>
              <a:rPr lang="en-US" b="1" dirty="0"/>
              <a:t>analyze</a:t>
            </a:r>
            <a:r>
              <a:rPr lang="en-US" dirty="0"/>
              <a:t> it from a political/"ideological supremacy" lens.</a:t>
            </a:r>
          </a:p>
          <a:p>
            <a:r>
              <a:rPr lang="en-US" dirty="0"/>
              <a:t>Due to Turnitin.com:</a:t>
            </a:r>
          </a:p>
          <a:p>
            <a:pPr lvl="1">
              <a:buFont typeface="+mj-lt"/>
              <a:buAutoNum type="arabicPeriod"/>
            </a:pPr>
            <a:r>
              <a:rPr lang="en-US" sz="2300" dirty="0"/>
              <a:t>The piece of fake news/misinformation</a:t>
            </a:r>
          </a:p>
          <a:p>
            <a:pPr lvl="1">
              <a:buFont typeface="+mj-lt"/>
              <a:buAutoNum type="arabicPeriod"/>
            </a:pPr>
            <a:r>
              <a:rPr lang="en-US" sz="2300" dirty="0"/>
              <a:t>Brief explanation of the falsehood. </a:t>
            </a:r>
            <a:r>
              <a:rPr lang="en-US" sz="2300" i="1" dirty="0"/>
              <a:t>Why </a:t>
            </a:r>
            <a:br>
              <a:rPr lang="en-US" sz="2300" i="1" dirty="0"/>
            </a:br>
            <a:r>
              <a:rPr lang="en-US" sz="2300" i="1" dirty="0"/>
              <a:t>is it fake? How do you know?</a:t>
            </a:r>
            <a:endParaRPr lang="en-US" sz="2300" dirty="0"/>
          </a:p>
          <a:p>
            <a:pPr lvl="1">
              <a:buFont typeface="+mj-lt"/>
              <a:buAutoNum type="arabicPeriod"/>
            </a:pPr>
            <a:r>
              <a:rPr lang="en-US" sz="2300" dirty="0"/>
              <a:t>Analyze/speculate about the </a:t>
            </a:r>
            <a:r>
              <a:rPr lang="en-US" sz="2300" b="1" dirty="0"/>
              <a:t>ideological </a:t>
            </a:r>
            <a:br>
              <a:rPr lang="en-US" sz="2300" b="1" dirty="0"/>
            </a:br>
            <a:r>
              <a:rPr lang="en-US" sz="2300" b="1" dirty="0"/>
              <a:t>supremacy</a:t>
            </a:r>
            <a:r>
              <a:rPr lang="en-US" sz="2300" dirty="0"/>
              <a:t> or </a:t>
            </a:r>
            <a:r>
              <a:rPr lang="en-US" sz="2300" b="1" dirty="0"/>
              <a:t>politics</a:t>
            </a:r>
            <a:r>
              <a:rPr lang="en-US" sz="2300" dirty="0"/>
              <a:t> which lead to the author creating the lie.</a:t>
            </a:r>
          </a:p>
          <a:p>
            <a:pPr lvl="1">
              <a:buFont typeface="+mj-lt"/>
              <a:buAutoNum type="arabicPeriod"/>
            </a:pPr>
            <a:r>
              <a:rPr lang="en-US" sz="2300" dirty="0"/>
              <a:t>For a challenge pick one from both ends of the US political spectrum.</a:t>
            </a:r>
          </a:p>
        </p:txBody>
      </p:sp>
      <p:pic>
        <p:nvPicPr>
          <p:cNvPr id="4" name="Picture 3">
            <a:extLst>
              <a:ext uri="{FF2B5EF4-FFF2-40B4-BE49-F238E27FC236}">
                <a16:creationId xmlns:a16="http://schemas.microsoft.com/office/drawing/2014/main" id="{8B713022-E5E9-4189-A52F-052853E0BDC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1289" t="7096" r="31733" b="7808"/>
          <a:stretch/>
        </p:blipFill>
        <p:spPr>
          <a:xfrm rot="5400000">
            <a:off x="8616298" y="2389277"/>
            <a:ext cx="2535936" cy="4376928"/>
          </a:xfrm>
          <a:prstGeom prst="rect">
            <a:avLst/>
          </a:prstGeom>
        </p:spPr>
      </p:pic>
    </p:spTree>
    <p:extLst>
      <p:ext uri="{BB962C8B-B14F-4D97-AF65-F5344CB8AC3E}">
        <p14:creationId xmlns:p14="http://schemas.microsoft.com/office/powerpoint/2010/main" val="227653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9A30-DE90-4616-986E-A5039470F265}"/>
              </a:ext>
            </a:extLst>
          </p:cNvPr>
          <p:cNvSpPr>
            <a:spLocks noGrp="1"/>
          </p:cNvSpPr>
          <p:nvPr>
            <p:ph type="title"/>
          </p:nvPr>
        </p:nvSpPr>
        <p:spPr/>
        <p:txBody>
          <a:bodyPr/>
          <a:lstStyle/>
          <a:p>
            <a:r>
              <a:rPr lang="en-US" sz="5400" dirty="0"/>
              <a:t>Key Terms</a:t>
            </a:r>
          </a:p>
        </p:txBody>
      </p:sp>
      <p:sp>
        <p:nvSpPr>
          <p:cNvPr id="3" name="Text Placeholder 2">
            <a:extLst>
              <a:ext uri="{FF2B5EF4-FFF2-40B4-BE49-F238E27FC236}">
                <a16:creationId xmlns:a16="http://schemas.microsoft.com/office/drawing/2014/main" id="{B2D6D478-FFF4-4A88-A8A5-BC68C4075AA7}"/>
              </a:ext>
            </a:extLst>
          </p:cNvPr>
          <p:cNvSpPr>
            <a:spLocks noGrp="1"/>
          </p:cNvSpPr>
          <p:nvPr>
            <p:ph type="body" idx="1"/>
          </p:nvPr>
        </p:nvSpPr>
        <p:spPr>
          <a:xfrm>
            <a:off x="822800" y="1294100"/>
            <a:ext cx="10546400" cy="5413000"/>
          </a:xfrm>
        </p:spPr>
        <p:txBody>
          <a:bodyPr/>
          <a:lstStyle/>
          <a:p>
            <a:r>
              <a:rPr lang="en-US" b="1" u="sng" dirty="0"/>
              <a:t>Fake News</a:t>
            </a:r>
            <a:r>
              <a:rPr lang="en-US" dirty="0"/>
              <a:t>: information that is clearly and demonstrably fabricated and that has been packaged and distributed to appear as legitimate news. </a:t>
            </a:r>
          </a:p>
          <a:p>
            <a:pPr lvl="1"/>
            <a:r>
              <a:rPr lang="en-US" sz="1800" dirty="0"/>
              <a:t>This specific definition seeks to separate fake news from other types of misleading information by clarifying that it is explicitly false and was created and presented in a way meant to fool viewers into thinking it is real. </a:t>
            </a:r>
          </a:p>
          <a:p>
            <a:pPr lvl="1"/>
            <a:r>
              <a:rPr lang="en-US" sz="1800" dirty="0"/>
              <a:t>Fake News refers to a specific piece of information; it does not refer to any particular type of news outlet, individual, or other actor.</a:t>
            </a:r>
          </a:p>
          <a:p>
            <a:r>
              <a:rPr lang="en-US" b="1" u="sng" dirty="0"/>
              <a:t>Ideological Supremacy</a:t>
            </a:r>
            <a:r>
              <a:rPr lang="en-US" b="1" dirty="0"/>
              <a:t>: </a:t>
            </a:r>
            <a:r>
              <a:rPr lang="en-US" dirty="0"/>
              <a:t>When a person knowingly uses false evidence in support of a strongly held political or ideological belief, because they ‘</a:t>
            </a:r>
            <a:r>
              <a:rPr lang="en-US" i="1" dirty="0"/>
              <a:t>know’ </a:t>
            </a:r>
            <a:r>
              <a:rPr lang="en-US" dirty="0"/>
              <a:t>and ‘</a:t>
            </a:r>
            <a:r>
              <a:rPr lang="en-US" i="1" dirty="0"/>
              <a:t>feel’ </a:t>
            </a:r>
            <a:r>
              <a:rPr lang="en-US" dirty="0"/>
              <a:t>they’re ‘</a:t>
            </a:r>
            <a:r>
              <a:rPr lang="en-US" i="1" dirty="0"/>
              <a:t>correct</a:t>
            </a:r>
            <a:r>
              <a:rPr lang="en-US" dirty="0"/>
              <a:t>’ even though they cannot prove it. </a:t>
            </a:r>
          </a:p>
        </p:txBody>
      </p:sp>
    </p:spTree>
    <p:extLst>
      <p:ext uri="{BB962C8B-B14F-4D97-AF65-F5344CB8AC3E}">
        <p14:creationId xmlns:p14="http://schemas.microsoft.com/office/powerpoint/2010/main" val="6535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4A0B27-F3EE-4552-A6F1-9A7212DEA1DD}"/>
              </a:ext>
            </a:extLst>
          </p:cNvPr>
          <p:cNvPicPr>
            <a:picLocks noChangeAspect="1"/>
          </p:cNvPicPr>
          <p:nvPr/>
        </p:nvPicPr>
        <p:blipFill>
          <a:blip r:embed="rId2"/>
          <a:stretch>
            <a:fillRect/>
          </a:stretch>
        </p:blipFill>
        <p:spPr>
          <a:xfrm>
            <a:off x="258951" y="1195316"/>
            <a:ext cx="6936979" cy="3196880"/>
          </a:xfrm>
          <a:prstGeom prst="rect">
            <a:avLst/>
          </a:prstGeom>
        </p:spPr>
      </p:pic>
      <p:sp>
        <p:nvSpPr>
          <p:cNvPr id="2" name="Title 1"/>
          <p:cNvSpPr>
            <a:spLocks noGrp="1"/>
          </p:cNvSpPr>
          <p:nvPr>
            <p:ph type="title"/>
          </p:nvPr>
        </p:nvSpPr>
        <p:spPr/>
        <p:txBody>
          <a:bodyPr/>
          <a:lstStyle/>
          <a:p>
            <a:r>
              <a:rPr lang="en-US" sz="2800" dirty="0">
                <a:solidFill>
                  <a:srgbClr val="C00000"/>
                </a:solidFill>
              </a:rPr>
              <a:t>Ideological Supremacy</a:t>
            </a:r>
            <a:r>
              <a:rPr lang="en-US" sz="2800" dirty="0"/>
              <a:t> Example: </a:t>
            </a:r>
            <a:br>
              <a:rPr lang="en-US" sz="2800" dirty="0"/>
            </a:br>
            <a:r>
              <a:rPr lang="en-US" sz="2800" dirty="0"/>
              <a:t>“Obamacare Death Panels” (2009)</a:t>
            </a:r>
          </a:p>
        </p:txBody>
      </p:sp>
      <p:sp>
        <p:nvSpPr>
          <p:cNvPr id="3" name="Text Placeholder 2"/>
          <p:cNvSpPr>
            <a:spLocks noGrp="1"/>
          </p:cNvSpPr>
          <p:nvPr>
            <p:ph type="body" idx="1"/>
          </p:nvPr>
        </p:nvSpPr>
        <p:spPr>
          <a:xfrm>
            <a:off x="258951" y="4392196"/>
            <a:ext cx="4466398" cy="1143200"/>
          </a:xfrm>
        </p:spPr>
        <p:txBody>
          <a:bodyPr/>
          <a:lstStyle/>
          <a:p>
            <a:r>
              <a:rPr lang="en-US" sz="1100" dirty="0">
                <a:hlinkClick r:id="rId3"/>
              </a:rPr>
              <a:t>https://www.politifact.com/article/2009/dec/18/politifact-lie-year-death-panels/</a:t>
            </a:r>
            <a:r>
              <a:rPr lang="en-US" sz="1100" dirty="0"/>
              <a:t> </a:t>
            </a:r>
          </a:p>
          <a:p>
            <a:r>
              <a:rPr lang="en-US" sz="1100" dirty="0">
                <a:hlinkClick r:id="rId4"/>
              </a:rPr>
              <a:t>https://www.politifact.com/factchecks/2009/aug/10/sarah-palin/sarah-palin-barack-obama-death-panel/</a:t>
            </a:r>
            <a:r>
              <a:rPr lang="en-US" sz="1100" dirty="0"/>
              <a:t> </a:t>
            </a:r>
          </a:p>
        </p:txBody>
      </p:sp>
      <p:sp>
        <p:nvSpPr>
          <p:cNvPr id="5" name="TextBox 4">
            <a:extLst>
              <a:ext uri="{FF2B5EF4-FFF2-40B4-BE49-F238E27FC236}">
                <a16:creationId xmlns:a16="http://schemas.microsoft.com/office/drawing/2014/main" id="{E4AED64F-FCF5-4718-9261-D0C6BA991F85}"/>
              </a:ext>
            </a:extLst>
          </p:cNvPr>
          <p:cNvSpPr txBox="1"/>
          <p:nvPr/>
        </p:nvSpPr>
        <p:spPr>
          <a:xfrm>
            <a:off x="7195930" y="1271855"/>
            <a:ext cx="4850295" cy="5586145"/>
          </a:xfrm>
          <a:prstGeom prst="rect">
            <a:avLst/>
          </a:prstGeom>
          <a:noFill/>
        </p:spPr>
        <p:txBody>
          <a:bodyPr wrap="square" rtlCol="0">
            <a:spAutoFit/>
          </a:bodyPr>
          <a:lstStyle/>
          <a:p>
            <a:pPr algn="ctr"/>
            <a:r>
              <a:rPr lang="en-US" sz="1700" u="sng" dirty="0">
                <a:solidFill>
                  <a:srgbClr val="C00000"/>
                </a:solidFill>
              </a:rPr>
              <a:t>Smith’s example analysis:</a:t>
            </a:r>
          </a:p>
          <a:p>
            <a:r>
              <a:rPr lang="en-US" sz="1700" dirty="0"/>
              <a:t>Sarah Palin, and many other commentators believed in a few pretty clear political philosophies which lead to the creation of some outrageous Affordable Care Act (colloquially named “Obamacare”) lies.  The most famous was the claim that Obamacare would set up death camps to kill seniors who were too expensive to provide healthcare for.  The ideological supremacy at the root of this claim was the conservative beliefs/opinions:</a:t>
            </a:r>
          </a:p>
          <a:p>
            <a:pPr marL="342900" indent="-342900">
              <a:buFont typeface="+mj-lt"/>
              <a:buAutoNum type="arabicPeriod"/>
            </a:pPr>
            <a:r>
              <a:rPr lang="en-US" sz="1700" b="1" dirty="0"/>
              <a:t>Small Government is good</a:t>
            </a:r>
          </a:p>
          <a:p>
            <a:pPr marL="342900" indent="-342900">
              <a:buFont typeface="+mj-lt"/>
              <a:buAutoNum type="arabicPeriod"/>
            </a:pPr>
            <a:r>
              <a:rPr lang="en-US" sz="1700" b="1" dirty="0"/>
              <a:t>Universal Healthcare is Socialism</a:t>
            </a:r>
          </a:p>
          <a:p>
            <a:pPr marL="342900" indent="-342900">
              <a:buFont typeface="+mj-lt"/>
              <a:buAutoNum type="arabicPeriod"/>
            </a:pPr>
            <a:r>
              <a:rPr lang="en-US" sz="1700" b="1" dirty="0"/>
              <a:t>Socialism is Bad, thus Obamacare is bad</a:t>
            </a:r>
            <a:endParaRPr lang="en-US" sz="1700" dirty="0"/>
          </a:p>
          <a:p>
            <a:r>
              <a:rPr lang="en-US" sz="1700" dirty="0"/>
              <a:t>While any and all of these beliefs may or may not be true, the ‘death panel’ claim is a complete lie (</a:t>
            </a:r>
            <a:r>
              <a:rPr lang="en-US" sz="1700" dirty="0" err="1"/>
              <a:t>Politifact’s</a:t>
            </a:r>
            <a:r>
              <a:rPr lang="en-US" sz="1700" dirty="0"/>
              <a:t> 2009 lie of the year).  So Palin used the ‘death panel’ claim to support anti-ACA sentiments brought on by the belief in small government and free market solutions to healthcare.    </a:t>
            </a:r>
          </a:p>
        </p:txBody>
      </p:sp>
    </p:spTree>
    <p:extLst>
      <p:ext uri="{BB962C8B-B14F-4D97-AF65-F5344CB8AC3E}">
        <p14:creationId xmlns:p14="http://schemas.microsoft.com/office/powerpoint/2010/main" val="69935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3910D-A027-44CE-97FB-0EC937CABE7D}"/>
              </a:ext>
            </a:extLst>
          </p:cNvPr>
          <p:cNvSpPr>
            <a:spLocks noGrp="1"/>
          </p:cNvSpPr>
          <p:nvPr>
            <p:ph type="title"/>
          </p:nvPr>
        </p:nvSpPr>
        <p:spPr/>
        <p:txBody>
          <a:bodyPr/>
          <a:lstStyle/>
          <a:p>
            <a:r>
              <a:rPr lang="en-US" sz="5400" dirty="0"/>
              <a:t>More Practice</a:t>
            </a:r>
          </a:p>
        </p:txBody>
      </p:sp>
      <p:sp>
        <p:nvSpPr>
          <p:cNvPr id="3" name="Text Placeholder 2">
            <a:extLst>
              <a:ext uri="{FF2B5EF4-FFF2-40B4-BE49-F238E27FC236}">
                <a16:creationId xmlns:a16="http://schemas.microsoft.com/office/drawing/2014/main" id="{ED2BE009-22BC-4F50-A473-09634F3A77FE}"/>
              </a:ext>
            </a:extLst>
          </p:cNvPr>
          <p:cNvSpPr>
            <a:spLocks noGrp="1"/>
          </p:cNvSpPr>
          <p:nvPr>
            <p:ph type="body" idx="1"/>
          </p:nvPr>
        </p:nvSpPr>
        <p:spPr>
          <a:xfrm>
            <a:off x="822800" y="1159269"/>
            <a:ext cx="10546400" cy="4821082"/>
          </a:xfrm>
        </p:spPr>
        <p:txBody>
          <a:bodyPr/>
          <a:lstStyle/>
          <a:p>
            <a:pPr marL="101598" indent="0">
              <a:buNone/>
            </a:pPr>
            <a:r>
              <a:rPr lang="en-US" dirty="0"/>
              <a:t>Here are some pieces of fake news about Covid19 from </a:t>
            </a:r>
            <a:r>
              <a:rPr lang="en-US" i="1" dirty="0"/>
              <a:t>before</a:t>
            </a:r>
            <a:r>
              <a:rPr lang="en-US" dirty="0"/>
              <a:t> we left school.  Think about the </a:t>
            </a:r>
            <a:r>
              <a:rPr lang="en-US" b="1" dirty="0"/>
              <a:t>ideological supremacy</a:t>
            </a:r>
            <a:r>
              <a:rPr lang="en-US" dirty="0"/>
              <a:t> involved. </a:t>
            </a:r>
          </a:p>
          <a:p>
            <a:r>
              <a:rPr lang="en-US" u="sng" dirty="0"/>
              <a:t>Trump Coronavirus claim about the Insurance Industry</a:t>
            </a:r>
            <a:r>
              <a:rPr lang="en-US" dirty="0"/>
              <a:t>:</a:t>
            </a:r>
          </a:p>
          <a:p>
            <a:pPr marL="101598" indent="0">
              <a:buNone/>
            </a:pPr>
            <a:endParaRPr lang="en-US" dirty="0"/>
          </a:p>
          <a:p>
            <a:pPr marL="101598" indent="0">
              <a:buNone/>
            </a:pPr>
            <a:endParaRPr lang="en-US" dirty="0"/>
          </a:p>
          <a:p>
            <a:endParaRPr lang="en-US" dirty="0"/>
          </a:p>
          <a:p>
            <a:r>
              <a:rPr lang="en-US" u="sng" dirty="0"/>
              <a:t>Joy Behar on </a:t>
            </a:r>
            <a:r>
              <a:rPr lang="en-US" i="1" u="sng" dirty="0"/>
              <a:t>The View</a:t>
            </a:r>
            <a:r>
              <a:rPr lang="en-US" dirty="0"/>
              <a:t>:</a:t>
            </a:r>
          </a:p>
        </p:txBody>
      </p:sp>
      <p:pic>
        <p:nvPicPr>
          <p:cNvPr id="6" name="Picture 5">
            <a:extLst>
              <a:ext uri="{FF2B5EF4-FFF2-40B4-BE49-F238E27FC236}">
                <a16:creationId xmlns:a16="http://schemas.microsoft.com/office/drawing/2014/main" id="{2F902B59-30D5-4A2F-B9F5-210C03DE06EE}"/>
              </a:ext>
            </a:extLst>
          </p:cNvPr>
          <p:cNvPicPr>
            <a:picLocks noChangeAspect="1"/>
          </p:cNvPicPr>
          <p:nvPr/>
        </p:nvPicPr>
        <p:blipFill>
          <a:blip r:embed="rId2"/>
          <a:stretch>
            <a:fillRect/>
          </a:stretch>
        </p:blipFill>
        <p:spPr>
          <a:xfrm>
            <a:off x="3454491" y="2839760"/>
            <a:ext cx="5283017" cy="1460100"/>
          </a:xfrm>
          <a:prstGeom prst="rect">
            <a:avLst/>
          </a:prstGeom>
        </p:spPr>
      </p:pic>
      <p:pic>
        <p:nvPicPr>
          <p:cNvPr id="7" name="Picture 6">
            <a:extLst>
              <a:ext uri="{FF2B5EF4-FFF2-40B4-BE49-F238E27FC236}">
                <a16:creationId xmlns:a16="http://schemas.microsoft.com/office/drawing/2014/main" id="{63D7723B-E373-4E78-974F-FFB8A84C5F3C}"/>
              </a:ext>
            </a:extLst>
          </p:cNvPr>
          <p:cNvPicPr>
            <a:picLocks noChangeAspect="1"/>
          </p:cNvPicPr>
          <p:nvPr/>
        </p:nvPicPr>
        <p:blipFill>
          <a:blip r:embed="rId3"/>
          <a:stretch>
            <a:fillRect/>
          </a:stretch>
        </p:blipFill>
        <p:spPr>
          <a:xfrm>
            <a:off x="3392511" y="5049823"/>
            <a:ext cx="5406978" cy="1591393"/>
          </a:xfrm>
          <a:prstGeom prst="rect">
            <a:avLst/>
          </a:prstGeom>
        </p:spPr>
      </p:pic>
    </p:spTree>
    <p:extLst>
      <p:ext uri="{BB962C8B-B14F-4D97-AF65-F5344CB8AC3E}">
        <p14:creationId xmlns:p14="http://schemas.microsoft.com/office/powerpoint/2010/main" val="208952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3230A-FAE5-4490-96BE-A4C85870566B}"/>
              </a:ext>
            </a:extLst>
          </p:cNvPr>
          <p:cNvSpPr>
            <a:spLocks noGrp="1"/>
          </p:cNvSpPr>
          <p:nvPr>
            <p:ph type="title"/>
          </p:nvPr>
        </p:nvSpPr>
        <p:spPr/>
        <p:txBody>
          <a:bodyPr/>
          <a:lstStyle/>
          <a:p>
            <a:r>
              <a:rPr lang="en-US" sz="5400" dirty="0"/>
              <a:t>Resources</a:t>
            </a:r>
          </a:p>
        </p:txBody>
      </p:sp>
      <p:sp>
        <p:nvSpPr>
          <p:cNvPr id="3" name="Text Placeholder 2">
            <a:extLst>
              <a:ext uri="{FF2B5EF4-FFF2-40B4-BE49-F238E27FC236}">
                <a16:creationId xmlns:a16="http://schemas.microsoft.com/office/drawing/2014/main" id="{E4B9B8C2-7A42-4CA7-AB7F-6AF6D6F2A45E}"/>
              </a:ext>
            </a:extLst>
          </p:cNvPr>
          <p:cNvSpPr>
            <a:spLocks noGrp="1"/>
          </p:cNvSpPr>
          <p:nvPr>
            <p:ph type="body" idx="1"/>
          </p:nvPr>
        </p:nvSpPr>
        <p:spPr>
          <a:xfrm>
            <a:off x="822800" y="1294100"/>
            <a:ext cx="10546400" cy="4686251"/>
          </a:xfrm>
        </p:spPr>
        <p:txBody>
          <a:bodyPr/>
          <a:lstStyle/>
          <a:p>
            <a:pPr marL="101598" indent="0">
              <a:buNone/>
            </a:pPr>
            <a:r>
              <a:rPr lang="en-US" dirty="0"/>
              <a:t>Where can I find fake news about Covid19 or Coronavirus?</a:t>
            </a:r>
          </a:p>
          <a:p>
            <a:pPr>
              <a:buFont typeface="+mj-lt"/>
              <a:buAutoNum type="arabicPeriod"/>
            </a:pPr>
            <a:r>
              <a:rPr lang="en-US" dirty="0"/>
              <a:t>Fact Checking Websites:</a:t>
            </a:r>
          </a:p>
          <a:p>
            <a:pPr lvl="1"/>
            <a:r>
              <a:rPr lang="en-US" dirty="0"/>
              <a:t>Politifact.com</a:t>
            </a:r>
          </a:p>
          <a:p>
            <a:pPr lvl="1"/>
            <a:r>
              <a:rPr lang="en-US" dirty="0"/>
              <a:t>Snopes.com</a:t>
            </a:r>
          </a:p>
          <a:p>
            <a:pPr>
              <a:buFont typeface="+mj-lt"/>
              <a:buAutoNum type="arabicPeriod"/>
            </a:pPr>
            <a:r>
              <a:rPr lang="en-US" dirty="0">
                <a:hlinkClick r:id="rId2"/>
              </a:rPr>
              <a:t>https://www.iste.org/explore/Digital-and-media-literacy/Top-10-sites-to-help-students-check-their-facts</a:t>
            </a:r>
            <a:r>
              <a:rPr lang="en-US" dirty="0"/>
              <a:t> </a:t>
            </a:r>
          </a:p>
          <a:p>
            <a:pPr>
              <a:buFont typeface="+mj-lt"/>
              <a:buAutoNum type="arabicPeriod"/>
            </a:pPr>
            <a:r>
              <a:rPr lang="en-US" dirty="0"/>
              <a:t>What have </a:t>
            </a:r>
            <a:r>
              <a:rPr lang="en-US" i="1" dirty="0"/>
              <a:t>you seen </a:t>
            </a:r>
            <a:r>
              <a:rPr lang="en-US" dirty="0"/>
              <a:t>on social media? Lots of it is probably questionably true at best. </a:t>
            </a:r>
          </a:p>
          <a:p>
            <a:pPr>
              <a:buFont typeface="+mj-lt"/>
              <a:buAutoNum type="arabicPeriod"/>
            </a:pPr>
            <a:endParaRPr lang="en-US" dirty="0"/>
          </a:p>
        </p:txBody>
      </p:sp>
    </p:spTree>
    <p:extLst>
      <p:ext uri="{BB962C8B-B14F-4D97-AF65-F5344CB8AC3E}">
        <p14:creationId xmlns:p14="http://schemas.microsoft.com/office/powerpoint/2010/main" val="3936099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4737-5323-49E6-8D4B-24644F076432}"/>
              </a:ext>
            </a:extLst>
          </p:cNvPr>
          <p:cNvSpPr>
            <a:spLocks noGrp="1"/>
          </p:cNvSpPr>
          <p:nvPr>
            <p:ph type="title"/>
          </p:nvPr>
        </p:nvSpPr>
        <p:spPr/>
        <p:txBody>
          <a:bodyPr/>
          <a:lstStyle/>
          <a:p>
            <a:r>
              <a:rPr lang="en-US" sz="4000" dirty="0"/>
              <a:t>Interested? Bored?</a:t>
            </a:r>
            <a:br>
              <a:rPr lang="en-US" sz="4000" dirty="0"/>
            </a:br>
            <a:r>
              <a:rPr lang="en-US" sz="1800" dirty="0"/>
              <a:t>Have some links…</a:t>
            </a:r>
            <a:endParaRPr lang="en-US" sz="4000" dirty="0"/>
          </a:p>
        </p:txBody>
      </p:sp>
      <p:sp>
        <p:nvSpPr>
          <p:cNvPr id="3" name="Text Placeholder 2">
            <a:extLst>
              <a:ext uri="{FF2B5EF4-FFF2-40B4-BE49-F238E27FC236}">
                <a16:creationId xmlns:a16="http://schemas.microsoft.com/office/drawing/2014/main" id="{DA15E293-284C-4DEC-99FE-3A0EDAB06042}"/>
              </a:ext>
            </a:extLst>
          </p:cNvPr>
          <p:cNvSpPr>
            <a:spLocks noGrp="1"/>
          </p:cNvSpPr>
          <p:nvPr>
            <p:ph type="body" idx="1"/>
          </p:nvPr>
        </p:nvSpPr>
        <p:spPr>
          <a:xfrm>
            <a:off x="822800" y="1294100"/>
            <a:ext cx="6010400" cy="5413000"/>
          </a:xfrm>
        </p:spPr>
        <p:txBody>
          <a:bodyPr/>
          <a:lstStyle/>
          <a:p>
            <a:r>
              <a:rPr lang="en-US" dirty="0">
                <a:hlinkClick r:id="rId2"/>
              </a:rPr>
              <a:t>https://www.npr.org/2019/03/07/700625538/why-partisanship-changes-how-people-react-to-noncontroversial-statements</a:t>
            </a:r>
            <a:r>
              <a:rPr lang="en-US" dirty="0"/>
              <a:t> </a:t>
            </a:r>
          </a:p>
          <a:p>
            <a:r>
              <a:rPr lang="en-US" dirty="0">
                <a:hlinkClick r:id="rId3"/>
              </a:rPr>
              <a:t>https://www.vox.com/2014/12/22/7433899/debunk-how-to</a:t>
            </a:r>
            <a:endParaRPr lang="en-US" dirty="0"/>
          </a:p>
          <a:p>
            <a:r>
              <a:rPr lang="en-US" dirty="0">
                <a:hlinkClick r:id="rId4"/>
              </a:rPr>
              <a:t>https://thenib.com/covid-19-myths-debunked/</a:t>
            </a:r>
            <a:r>
              <a:rPr lang="en-US" dirty="0"/>
              <a:t> </a:t>
            </a:r>
          </a:p>
          <a:p>
            <a:r>
              <a:rPr lang="en-US" dirty="0">
                <a:hlinkClick r:id="rId5"/>
              </a:rPr>
              <a:t>https://qz.com/1258198/conspiracy-theorists-believe-wild-ideas-because-they-want-to-feel-special/</a:t>
            </a:r>
            <a:r>
              <a:rPr lang="en-US" dirty="0"/>
              <a:t> </a:t>
            </a:r>
          </a:p>
        </p:txBody>
      </p:sp>
      <p:pic>
        <p:nvPicPr>
          <p:cNvPr id="4" name="Picture 3">
            <a:extLst>
              <a:ext uri="{FF2B5EF4-FFF2-40B4-BE49-F238E27FC236}">
                <a16:creationId xmlns:a16="http://schemas.microsoft.com/office/drawing/2014/main" id="{A356390C-B720-4D13-BE16-EDF489F0CCDD}"/>
              </a:ext>
            </a:extLst>
          </p:cNvPr>
          <p:cNvPicPr>
            <a:picLocks noChangeAspect="1"/>
          </p:cNvPicPr>
          <p:nvPr/>
        </p:nvPicPr>
        <p:blipFill>
          <a:blip r:embed="rId6"/>
          <a:stretch>
            <a:fillRect/>
          </a:stretch>
        </p:blipFill>
        <p:spPr>
          <a:xfrm>
            <a:off x="7109034" y="1266266"/>
            <a:ext cx="4682939" cy="1822889"/>
          </a:xfrm>
          <a:prstGeom prst="rect">
            <a:avLst/>
          </a:prstGeom>
        </p:spPr>
      </p:pic>
      <p:pic>
        <p:nvPicPr>
          <p:cNvPr id="5" name="Picture 4">
            <a:extLst>
              <a:ext uri="{FF2B5EF4-FFF2-40B4-BE49-F238E27FC236}">
                <a16:creationId xmlns:a16="http://schemas.microsoft.com/office/drawing/2014/main" id="{914B8764-9963-4BF5-A13E-7DA54ADA7AD4}"/>
              </a:ext>
            </a:extLst>
          </p:cNvPr>
          <p:cNvPicPr>
            <a:picLocks noChangeAspect="1"/>
          </p:cNvPicPr>
          <p:nvPr/>
        </p:nvPicPr>
        <p:blipFill>
          <a:blip r:embed="rId7"/>
          <a:stretch>
            <a:fillRect/>
          </a:stretch>
        </p:blipFill>
        <p:spPr>
          <a:xfrm>
            <a:off x="7109034" y="3319687"/>
            <a:ext cx="4573035" cy="810550"/>
          </a:xfrm>
          <a:prstGeom prst="rect">
            <a:avLst/>
          </a:prstGeom>
        </p:spPr>
      </p:pic>
      <p:pic>
        <p:nvPicPr>
          <p:cNvPr id="6" name="Picture 5">
            <a:extLst>
              <a:ext uri="{FF2B5EF4-FFF2-40B4-BE49-F238E27FC236}">
                <a16:creationId xmlns:a16="http://schemas.microsoft.com/office/drawing/2014/main" id="{F80864E5-B2B7-4CAC-825E-7576314BB32E}"/>
              </a:ext>
            </a:extLst>
          </p:cNvPr>
          <p:cNvPicPr>
            <a:picLocks noChangeAspect="1"/>
          </p:cNvPicPr>
          <p:nvPr/>
        </p:nvPicPr>
        <p:blipFill>
          <a:blip r:embed="rId8"/>
          <a:stretch>
            <a:fillRect/>
          </a:stretch>
        </p:blipFill>
        <p:spPr>
          <a:xfrm>
            <a:off x="7109034" y="4360769"/>
            <a:ext cx="4234952" cy="918006"/>
          </a:xfrm>
          <a:prstGeom prst="rect">
            <a:avLst/>
          </a:prstGeom>
        </p:spPr>
      </p:pic>
      <p:pic>
        <p:nvPicPr>
          <p:cNvPr id="7" name="Content Placeholder 3">
            <a:extLst>
              <a:ext uri="{FF2B5EF4-FFF2-40B4-BE49-F238E27FC236}">
                <a16:creationId xmlns:a16="http://schemas.microsoft.com/office/drawing/2014/main" id="{FFF82B1C-354D-4229-AAC6-18B96AF9D614}"/>
              </a:ext>
            </a:extLst>
          </p:cNvPr>
          <p:cNvPicPr>
            <a:picLocks noChangeAspect="1"/>
          </p:cNvPicPr>
          <p:nvPr/>
        </p:nvPicPr>
        <p:blipFill>
          <a:blip r:embed="rId9"/>
          <a:stretch>
            <a:fillRect/>
          </a:stretch>
        </p:blipFill>
        <p:spPr>
          <a:xfrm>
            <a:off x="6906534" y="5385796"/>
            <a:ext cx="5087938" cy="1321304"/>
          </a:xfrm>
          <a:prstGeom prst="rect">
            <a:avLst/>
          </a:prstGeom>
          <a:noFill/>
          <a:ln>
            <a:noFill/>
          </a:ln>
        </p:spPr>
      </p:pic>
    </p:spTree>
    <p:extLst>
      <p:ext uri="{BB962C8B-B14F-4D97-AF65-F5344CB8AC3E}">
        <p14:creationId xmlns:p14="http://schemas.microsoft.com/office/powerpoint/2010/main" val="1964089599"/>
      </p:ext>
    </p:extLst>
  </p:cSld>
  <p:clrMapOvr>
    <a:masterClrMapping/>
  </p:clrMapOvr>
</p:sld>
</file>

<file path=ppt/theme/theme1.xml><?xml version="1.0" encoding="utf-8"?>
<a:theme xmlns:a="http://schemas.openxmlformats.org/drawingml/2006/main" name="beatrice">
  <a:themeElements>
    <a:clrScheme name="Custom 347">
      <a:dk1>
        <a:srgbClr val="1D1D1B"/>
      </a:dk1>
      <a:lt1>
        <a:srgbClr val="F3EFEA"/>
      </a:lt1>
      <a:dk2>
        <a:srgbClr val="434343"/>
      </a:dk2>
      <a:lt2>
        <a:srgbClr val="FFFFFF"/>
      </a:lt2>
      <a:accent1>
        <a:srgbClr val="8F7B87"/>
      </a:accent1>
      <a:accent2>
        <a:srgbClr val="A797A1"/>
      </a:accent2>
      <a:accent3>
        <a:srgbClr val="C0B5BC"/>
      </a:accent3>
      <a:accent4>
        <a:srgbClr val="E4DDE1"/>
      </a:accent4>
      <a:accent5>
        <a:srgbClr val="EFECED"/>
      </a:accent5>
      <a:accent6>
        <a:srgbClr val="F3EFEA"/>
      </a:accent6>
      <a:hlink>
        <a:srgbClr val="1D1D1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atrice" id="{A6A955A9-8505-4ACA-A80F-19305A106C83}" vid="{0B95D7A4-C5CC-4192-80F3-D9BFB9788917}"/>
    </a:ext>
  </a:extLst>
</a:theme>
</file>

<file path=docProps/app.xml><?xml version="1.0" encoding="utf-8"?>
<Properties xmlns="http://schemas.openxmlformats.org/officeDocument/2006/extended-properties" xmlns:vt="http://schemas.openxmlformats.org/officeDocument/2006/docPropsVTypes">
  <Template>beatrice</Template>
  <TotalTime>31865</TotalTime>
  <Words>555</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Montserrat</vt:lpstr>
      <vt:lpstr>PT Serif</vt:lpstr>
      <vt:lpstr>beatrice</vt:lpstr>
      <vt:lpstr>Overview of Task</vt:lpstr>
      <vt:lpstr>Key Terms</vt:lpstr>
      <vt:lpstr>Ideological Supremacy Example:  “Obamacare Death Panels” (2009)</vt:lpstr>
      <vt:lpstr>More Practice</vt:lpstr>
      <vt:lpstr>Resources</vt:lpstr>
      <vt:lpstr>Interested? Bored? Have some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Ideological Supremacy Example:  “Obamacare Death Panels” (2009)</dc:title>
  <dc:creator>Smith, Kyle    SHS - Staff</dc:creator>
  <cp:lastModifiedBy>kyle.p.smith@email.wsu.edu</cp:lastModifiedBy>
  <cp:revision>9</cp:revision>
  <dcterms:created xsi:type="dcterms:W3CDTF">2020-03-02T15:45:38Z</dcterms:created>
  <dcterms:modified xsi:type="dcterms:W3CDTF">2020-03-30T22:48:03Z</dcterms:modified>
</cp:coreProperties>
</file>