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F3F3-19C8-4A4B-AE34-67D8D02CB760}" type="datetimeFigureOut">
              <a:rPr lang="en-US" smtClean="0">
                <a:solidFill>
                  <a:srgbClr val="ACCBF9"/>
                </a:solidFill>
              </a:rPr>
              <a:pPr/>
              <a:t>2/3/2020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A4C-2BAF-4714-8D6D-037DB860DE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1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F3F3-19C8-4A4B-AE34-67D8D02CB760}" type="datetimeFigureOut">
              <a:rPr lang="en-US" smtClean="0">
                <a:solidFill>
                  <a:srgbClr val="ACCBF9"/>
                </a:solidFill>
              </a:rPr>
              <a:pPr/>
              <a:t>2/3/2020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A4C-2BAF-4714-8D6D-037DB860DE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F3F3-19C8-4A4B-AE34-67D8D02CB760}" type="datetimeFigureOut">
              <a:rPr lang="en-US" smtClean="0">
                <a:solidFill>
                  <a:srgbClr val="ACCBF9"/>
                </a:solidFill>
              </a:rPr>
              <a:pPr/>
              <a:t>2/3/2020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A4C-2BAF-4714-8D6D-037DB860DE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6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F3F3-19C8-4A4B-AE34-67D8D02CB760}" type="datetimeFigureOut">
              <a:rPr lang="en-US" smtClean="0">
                <a:solidFill>
                  <a:srgbClr val="ACCBF9"/>
                </a:solidFill>
              </a:rPr>
              <a:pPr/>
              <a:t>2/3/2020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A4C-2BAF-4714-8D6D-037DB860DE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5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F3F3-19C8-4A4B-AE34-67D8D02CB760}" type="datetimeFigureOut">
              <a:rPr lang="en-US" smtClean="0">
                <a:solidFill>
                  <a:srgbClr val="ACCBF9"/>
                </a:solidFill>
              </a:rPr>
              <a:pPr/>
              <a:t>2/3/2020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A4C-2BAF-4714-8D6D-037DB860DE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0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F3F3-19C8-4A4B-AE34-67D8D02CB760}" type="datetimeFigureOut">
              <a:rPr lang="en-US" smtClean="0">
                <a:solidFill>
                  <a:srgbClr val="ACCBF9"/>
                </a:solidFill>
              </a:rPr>
              <a:pPr/>
              <a:t>2/3/2020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A4C-2BAF-4714-8D6D-037DB860DE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4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F3F3-19C8-4A4B-AE34-67D8D02CB760}" type="datetimeFigureOut">
              <a:rPr lang="en-US" smtClean="0">
                <a:solidFill>
                  <a:srgbClr val="ACCBF9"/>
                </a:solidFill>
              </a:rPr>
              <a:pPr/>
              <a:t>2/3/2020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A4C-2BAF-4714-8D6D-037DB860DE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7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F3F3-19C8-4A4B-AE34-67D8D02CB760}" type="datetimeFigureOut">
              <a:rPr lang="en-US" smtClean="0">
                <a:solidFill>
                  <a:srgbClr val="ACCBF9"/>
                </a:solidFill>
              </a:rPr>
              <a:pPr/>
              <a:t>2/3/2020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A4C-2BAF-4714-8D6D-037DB860DE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2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F3F3-19C8-4A4B-AE34-67D8D02CB760}" type="datetimeFigureOut">
              <a:rPr lang="en-US" smtClean="0">
                <a:solidFill>
                  <a:srgbClr val="ACCBF9"/>
                </a:solidFill>
              </a:rPr>
              <a:pPr/>
              <a:t>2/3/2020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A4C-2BAF-4714-8D6D-037DB860DE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F3F3-19C8-4A4B-AE34-67D8D02CB760}" type="datetimeFigureOut">
              <a:rPr lang="en-US" smtClean="0">
                <a:solidFill>
                  <a:srgbClr val="ACCBF9"/>
                </a:solidFill>
              </a:rPr>
              <a:pPr/>
              <a:t>2/3/2020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A4C-2BAF-4714-8D6D-037DB860D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0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F3F3-19C8-4A4B-AE34-67D8D02CB760}" type="datetimeFigureOut">
              <a:rPr lang="en-US" smtClean="0">
                <a:solidFill>
                  <a:srgbClr val="ACCBF9"/>
                </a:solidFill>
              </a:rPr>
              <a:pPr/>
              <a:t>2/3/2020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1B6A4C-2BAF-4714-8D6D-037DB860D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0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71B6A4C-2BAF-4714-8D6D-037DB860D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5FBF3F3-19C8-4A4B-AE34-67D8D02CB760}" type="datetimeFigureOut">
              <a:rPr lang="en-US" smtClean="0">
                <a:solidFill>
                  <a:srgbClr val="ACCBF9"/>
                </a:solidFill>
              </a:rPr>
              <a:pPr/>
              <a:t>2/3/2020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59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#19: Igbo Culture </a:t>
            </a:r>
            <a:r>
              <a:rPr lang="en-US" dirty="0" err="1" smtClean="0"/>
              <a:t>Pictoral</a:t>
            </a:r>
            <a:r>
              <a:rPr lang="en-US" dirty="0" smtClean="0"/>
              <a:t> Input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Learning Targets: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 smtClean="0"/>
              <a:t>Students will be able to articulate important characteristics of Igbo culture.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 smtClean="0"/>
              <a:t>Students will appreciate Igbo culture and avoid ethnocentric thoughts.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9843" y="3585172"/>
            <a:ext cx="5116896" cy="312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Adjacency</vt:lpstr>
      <vt:lpstr>Journal #19: Igbo Culture Pictoral Input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#18: Igbo Culture</dc:title>
  <dc:creator>Smith, Kyle    SHS - Staff</dc:creator>
  <cp:lastModifiedBy>Smith, Kyle    SHS - Staff</cp:lastModifiedBy>
  <cp:revision>10</cp:revision>
  <dcterms:created xsi:type="dcterms:W3CDTF">2017-12-11T17:01:40Z</dcterms:created>
  <dcterms:modified xsi:type="dcterms:W3CDTF">2020-02-03T19:35:12Z</dcterms:modified>
</cp:coreProperties>
</file>