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04292"/>
            <a:ext cx="11426126" cy="1188720"/>
          </a:xfrm>
        </p:spPr>
        <p:txBody>
          <a:bodyPr/>
          <a:lstStyle/>
          <a:p>
            <a:r>
              <a:rPr lang="en-US" dirty="0" smtClean="0"/>
              <a:t>On Going Responsibility:</a:t>
            </a:r>
            <a:br>
              <a:rPr lang="en-US" dirty="0" smtClean="0"/>
            </a:br>
            <a:r>
              <a:rPr lang="en-US" i="1" dirty="0" smtClean="0"/>
              <a:t>Current Events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600" y="1712198"/>
            <a:ext cx="4995862" cy="3686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You have the responsibility to independently pass (80%+) 10 total weekly news quizzes.  </a:t>
            </a:r>
          </a:p>
          <a:p>
            <a:r>
              <a:rPr lang="en-US" sz="2400" b="1" dirty="0" smtClean="0"/>
              <a:t>Multiple Choice.</a:t>
            </a:r>
          </a:p>
          <a:p>
            <a:r>
              <a:rPr lang="en-US" sz="2400" b="1" dirty="0" smtClean="0"/>
              <a:t>Submit Screenshots (with your name written on) as proof.</a:t>
            </a:r>
          </a:p>
          <a:p>
            <a:r>
              <a:rPr lang="en-US" sz="2400" b="1" dirty="0" smtClean="0"/>
              <a:t>5% of your grade for just passing 10 quizzes.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665699"/>
            <a:ext cx="8704262" cy="818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1712198"/>
            <a:ext cx="6105525" cy="36861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02336" y="5654857"/>
            <a:ext cx="2463800" cy="78218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9"/>
          <a:stretch/>
        </p:blipFill>
        <p:spPr>
          <a:xfrm>
            <a:off x="7889251" y="165100"/>
            <a:ext cx="3855697" cy="5219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256551" y="165100"/>
            <a:ext cx="4583187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b="50556"/>
          <a:stretch/>
        </p:blipFill>
        <p:spPr>
          <a:xfrm>
            <a:off x="4128815" y="4051300"/>
            <a:ext cx="4736999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0999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249</TotalTime>
  <Words>46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Gill Sans MT</vt:lpstr>
      <vt:lpstr>Parcel</vt:lpstr>
      <vt:lpstr>On Going Responsibility: Current Events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Kyle    SHS - Staff</dc:creator>
  <cp:lastModifiedBy>Smith, Kyle    SHS - Staff</cp:lastModifiedBy>
  <cp:revision>2</cp:revision>
  <dcterms:created xsi:type="dcterms:W3CDTF">2018-09-04T16:40:27Z</dcterms:created>
  <dcterms:modified xsi:type="dcterms:W3CDTF">2018-09-04T20:49:30Z</dcterms:modified>
</cp:coreProperties>
</file>