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sldIdLst>
    <p:sldId id="257" r:id="rId2"/>
    <p:sldId id="259" r:id="rId3"/>
    <p:sldId id="260" r:id="rId4"/>
    <p:sldId id="261" r:id="rId5"/>
    <p:sldId id="262" r:id="rId6"/>
    <p:sldId id="258" r:id="rId7"/>
    <p:sldId id="263" r:id="rId8"/>
  </p:sldIdLst>
  <p:sldSz cx="9144000" cy="5143500" type="screen16x9"/>
  <p:notesSz cx="6858000" cy="9144000"/>
  <p:embeddedFontLst>
    <p:embeddedFont>
      <p:font typeface="Titillium Web" panose="020B0604020202020204" charset="0"/>
      <p:regular r:id="rId9"/>
      <p:bold r:id="rId10"/>
      <p:italic r:id="rId11"/>
      <p:boldItalic r:id="rId12"/>
    </p:embeddedFont>
    <p:embeddedFont>
      <p:font typeface="Titillium Web ExtraLigh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46557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ctrTitle"/>
          </p:nvPr>
        </p:nvSpPr>
        <p:spPr>
          <a:xfrm>
            <a:off x="44827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448270" y="1585135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18" name="Google Shape;118;p3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152" name="Google Shape;152;p3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2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graphs">
  <p:cSld name="BLANK_2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671" name="Google Shape;671;p13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13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705" name="Google Shape;705;p13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13"/>
          <p:cNvSpPr/>
          <p:nvPr/>
        </p:nvSpPr>
        <p:spPr>
          <a:xfrm>
            <a:off x="0" y="3579000"/>
            <a:ext cx="9144000" cy="1293056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_1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4"/>
          <p:cNvSpPr/>
          <p:nvPr/>
        </p:nvSpPr>
        <p:spPr>
          <a:xfrm>
            <a:off x="-175" y="0"/>
            <a:ext cx="9144000" cy="5143500"/>
          </a:xfrm>
          <a:prstGeom prst="frame">
            <a:avLst>
              <a:gd name="adj1" fmla="val 5397"/>
            </a:avLst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4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6568-25FF-4F44-B25E-D10BD20E424E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4974-6370-4A6E-A552-ECB81328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5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6568-25FF-4F44-B25E-D10BD20E424E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4974-6370-4A6E-A552-ECB81328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/>
          <p:nvPr/>
        </p:nvSpPr>
        <p:spPr>
          <a:xfrm rot="10800000" flipH="1">
            <a:off x="-25" y="1079400"/>
            <a:ext cx="9144000" cy="40641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1669850" y="1857000"/>
            <a:ext cx="5804400" cy="274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Titillium Web ExtraLight"/>
              <a:buChar char="▫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●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○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■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1" name="Google Shape;221;p4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0" y="401188"/>
            <a:ext cx="9144000" cy="1293056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6" name="Google Shape;226;p5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227" name="Google Shape;227;p5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261" name="Google Shape;261;p5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5"/>
          <p:cNvSpPr/>
          <p:nvPr/>
        </p:nvSpPr>
        <p:spPr>
          <a:xfrm>
            <a:off x="0" y="3579000"/>
            <a:ext cx="9144000" cy="1293056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5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/>
          <p:nvPr/>
        </p:nvSpPr>
        <p:spPr>
          <a:xfrm>
            <a:off x="4985150" y="150"/>
            <a:ext cx="4158900" cy="51435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6"/>
          <p:cNvSpPr txBox="1">
            <a:spLocks noGrp="1"/>
          </p:cNvSpPr>
          <p:nvPr>
            <p:ph type="title"/>
          </p:nvPr>
        </p:nvSpPr>
        <p:spPr>
          <a:xfrm>
            <a:off x="452724" y="620920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4" name="Google Shape;334;p6"/>
          <p:cNvSpPr txBox="1">
            <a:spLocks noGrp="1"/>
          </p:cNvSpPr>
          <p:nvPr>
            <p:ph type="body" idx="1"/>
          </p:nvPr>
        </p:nvSpPr>
        <p:spPr>
          <a:xfrm>
            <a:off x="452727" y="1412678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7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338" name="Google Shape;338;p7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7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372" name="Google Shape;372;p7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7"/>
          <p:cNvSpPr/>
          <p:nvPr/>
        </p:nvSpPr>
        <p:spPr>
          <a:xfrm>
            <a:off x="0" y="3579000"/>
            <a:ext cx="9144000" cy="1293056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7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40" name="Google Shape;440;p7"/>
          <p:cNvSpPr txBox="1">
            <a:spLocks noGrp="1"/>
          </p:cNvSpPr>
          <p:nvPr>
            <p:ph type="body" idx="1"/>
          </p:nvPr>
        </p:nvSpPr>
        <p:spPr>
          <a:xfrm>
            <a:off x="739675" y="1218009"/>
            <a:ext cx="3730800" cy="285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1" name="Google Shape;441;p7"/>
          <p:cNvSpPr txBox="1">
            <a:spLocks noGrp="1"/>
          </p:cNvSpPr>
          <p:nvPr>
            <p:ph type="body" idx="2"/>
          </p:nvPr>
        </p:nvSpPr>
        <p:spPr>
          <a:xfrm>
            <a:off x="4694997" y="1218009"/>
            <a:ext cx="3730800" cy="285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2" name="Google Shape;442;p7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8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446" name="Google Shape;446;p8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8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480" name="Google Shape;480;p8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8"/>
          <p:cNvSpPr/>
          <p:nvPr/>
        </p:nvSpPr>
        <p:spPr>
          <a:xfrm>
            <a:off x="0" y="3579000"/>
            <a:ext cx="9144000" cy="1293056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8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48" name="Google Shape;548;p8"/>
          <p:cNvSpPr txBox="1">
            <a:spLocks noGrp="1"/>
          </p:cNvSpPr>
          <p:nvPr>
            <p:ph type="body" idx="1"/>
          </p:nvPr>
        </p:nvSpPr>
        <p:spPr>
          <a:xfrm>
            <a:off x="739675" y="1235873"/>
            <a:ext cx="2477400" cy="281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49" name="Google Shape;549;p8"/>
          <p:cNvSpPr txBox="1">
            <a:spLocks noGrp="1"/>
          </p:cNvSpPr>
          <p:nvPr>
            <p:ph type="body" idx="2"/>
          </p:nvPr>
        </p:nvSpPr>
        <p:spPr>
          <a:xfrm>
            <a:off x="3344038" y="1235873"/>
            <a:ext cx="2477400" cy="281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50" name="Google Shape;550;p8"/>
          <p:cNvSpPr txBox="1">
            <a:spLocks noGrp="1"/>
          </p:cNvSpPr>
          <p:nvPr>
            <p:ph type="body" idx="3"/>
          </p:nvPr>
        </p:nvSpPr>
        <p:spPr>
          <a:xfrm>
            <a:off x="5948402" y="1235873"/>
            <a:ext cx="2477400" cy="281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51" name="Google Shape;551;p8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9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555" name="Google Shape;555;p9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9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589" name="Google Shape;589;p9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9"/>
          <p:cNvSpPr/>
          <p:nvPr/>
        </p:nvSpPr>
        <p:spPr>
          <a:xfrm>
            <a:off x="0" y="3579000"/>
            <a:ext cx="9144000" cy="1293056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9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57" name="Google Shape;657;p9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graph">
  <p:cSld name="TITLE_ONLY_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"/>
          <p:cNvSpPr/>
          <p:nvPr/>
        </p:nvSpPr>
        <p:spPr>
          <a:xfrm>
            <a:off x="-25" y="-11875"/>
            <a:ext cx="9144000" cy="8232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0"/>
          <p:cNvSpPr txBox="1">
            <a:spLocks noGrp="1"/>
          </p:cNvSpPr>
          <p:nvPr>
            <p:ph type="title"/>
          </p:nvPr>
        </p:nvSpPr>
        <p:spPr>
          <a:xfrm>
            <a:off x="739675" y="-1"/>
            <a:ext cx="76860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61" name="Google Shape;661;p10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"/>
          <p:cNvSpPr/>
          <p:nvPr/>
        </p:nvSpPr>
        <p:spPr>
          <a:xfrm>
            <a:off x="-25" y="4329000"/>
            <a:ext cx="9144000" cy="8145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1"/>
          <p:cNvSpPr txBox="1">
            <a:spLocks noGrp="1"/>
          </p:cNvSpPr>
          <p:nvPr>
            <p:ph type="body" idx="1"/>
          </p:nvPr>
        </p:nvSpPr>
        <p:spPr>
          <a:xfrm>
            <a:off x="553650" y="4496202"/>
            <a:ext cx="8036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46557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17190" y="8595"/>
                </a:moveTo>
                <a:lnTo>
                  <a:pt x="17190" y="16799"/>
                </a:lnTo>
                <a:lnTo>
                  <a:pt x="8762" y="16799"/>
                </a:lnTo>
                <a:lnTo>
                  <a:pt x="8762" y="8595"/>
                </a:lnTo>
                <a:close/>
                <a:moveTo>
                  <a:pt x="25840" y="8595"/>
                </a:moveTo>
                <a:lnTo>
                  <a:pt x="25840" y="16799"/>
                </a:lnTo>
                <a:lnTo>
                  <a:pt x="17413" y="16799"/>
                </a:lnTo>
                <a:lnTo>
                  <a:pt x="17413" y="8595"/>
                </a:lnTo>
                <a:close/>
                <a:moveTo>
                  <a:pt x="34547" y="8595"/>
                </a:moveTo>
                <a:lnTo>
                  <a:pt x="34547" y="16799"/>
                </a:lnTo>
                <a:lnTo>
                  <a:pt x="26064" y="16799"/>
                </a:lnTo>
                <a:lnTo>
                  <a:pt x="26064" y="8595"/>
                </a:lnTo>
                <a:close/>
                <a:moveTo>
                  <a:pt x="43197" y="8595"/>
                </a:moveTo>
                <a:lnTo>
                  <a:pt x="43197" y="16799"/>
                </a:lnTo>
                <a:lnTo>
                  <a:pt x="34770" y="16799"/>
                </a:lnTo>
                <a:lnTo>
                  <a:pt x="34770" y="8595"/>
                </a:lnTo>
                <a:close/>
                <a:moveTo>
                  <a:pt x="51848" y="8595"/>
                </a:moveTo>
                <a:lnTo>
                  <a:pt x="51848" y="16799"/>
                </a:lnTo>
                <a:lnTo>
                  <a:pt x="43421" y="16799"/>
                </a:lnTo>
                <a:lnTo>
                  <a:pt x="43421" y="8595"/>
                </a:lnTo>
                <a:close/>
                <a:moveTo>
                  <a:pt x="60499" y="8595"/>
                </a:moveTo>
                <a:lnTo>
                  <a:pt x="60499" y="16799"/>
                </a:lnTo>
                <a:lnTo>
                  <a:pt x="52071" y="16799"/>
                </a:lnTo>
                <a:lnTo>
                  <a:pt x="52071" y="8595"/>
                </a:lnTo>
                <a:close/>
                <a:moveTo>
                  <a:pt x="69149" y="8595"/>
                </a:moveTo>
                <a:lnTo>
                  <a:pt x="69149" y="16799"/>
                </a:lnTo>
                <a:lnTo>
                  <a:pt x="60722" y="16799"/>
                </a:lnTo>
                <a:lnTo>
                  <a:pt x="60722" y="8595"/>
                </a:lnTo>
                <a:close/>
                <a:moveTo>
                  <a:pt x="77800" y="8595"/>
                </a:moveTo>
                <a:lnTo>
                  <a:pt x="77800" y="16799"/>
                </a:lnTo>
                <a:lnTo>
                  <a:pt x="69373" y="16799"/>
                </a:lnTo>
                <a:lnTo>
                  <a:pt x="69373" y="8595"/>
                </a:lnTo>
                <a:close/>
                <a:moveTo>
                  <a:pt x="86506" y="8595"/>
                </a:moveTo>
                <a:lnTo>
                  <a:pt x="86506" y="16799"/>
                </a:lnTo>
                <a:lnTo>
                  <a:pt x="78023" y="16799"/>
                </a:lnTo>
                <a:lnTo>
                  <a:pt x="78023" y="8595"/>
                </a:lnTo>
                <a:close/>
                <a:moveTo>
                  <a:pt x="95157" y="8595"/>
                </a:moveTo>
                <a:lnTo>
                  <a:pt x="95157" y="16799"/>
                </a:lnTo>
                <a:lnTo>
                  <a:pt x="86730" y="16799"/>
                </a:lnTo>
                <a:lnTo>
                  <a:pt x="86730" y="8595"/>
                </a:lnTo>
                <a:close/>
                <a:moveTo>
                  <a:pt x="103808" y="8595"/>
                </a:moveTo>
                <a:lnTo>
                  <a:pt x="103808" y="16799"/>
                </a:lnTo>
                <a:lnTo>
                  <a:pt x="95380" y="16799"/>
                </a:lnTo>
                <a:lnTo>
                  <a:pt x="95380" y="8595"/>
                </a:lnTo>
                <a:close/>
                <a:moveTo>
                  <a:pt x="112458" y="8595"/>
                </a:moveTo>
                <a:lnTo>
                  <a:pt x="112458" y="16799"/>
                </a:lnTo>
                <a:lnTo>
                  <a:pt x="104031" y="16799"/>
                </a:lnTo>
                <a:lnTo>
                  <a:pt x="104031" y="8595"/>
                </a:lnTo>
                <a:close/>
                <a:moveTo>
                  <a:pt x="121109" y="8595"/>
                </a:moveTo>
                <a:lnTo>
                  <a:pt x="121109" y="16799"/>
                </a:lnTo>
                <a:lnTo>
                  <a:pt x="112681" y="16799"/>
                </a:lnTo>
                <a:lnTo>
                  <a:pt x="112681" y="8595"/>
                </a:lnTo>
                <a:close/>
                <a:moveTo>
                  <a:pt x="129760" y="8595"/>
                </a:moveTo>
                <a:lnTo>
                  <a:pt x="129760" y="16799"/>
                </a:lnTo>
                <a:lnTo>
                  <a:pt x="121332" y="16799"/>
                </a:lnTo>
                <a:lnTo>
                  <a:pt x="121332" y="8595"/>
                </a:lnTo>
                <a:close/>
                <a:moveTo>
                  <a:pt x="138410" y="8595"/>
                </a:moveTo>
                <a:lnTo>
                  <a:pt x="138410" y="16799"/>
                </a:lnTo>
                <a:lnTo>
                  <a:pt x="129983" y="16799"/>
                </a:lnTo>
                <a:lnTo>
                  <a:pt x="129983" y="8595"/>
                </a:lnTo>
                <a:close/>
                <a:moveTo>
                  <a:pt x="147117" y="8595"/>
                </a:moveTo>
                <a:lnTo>
                  <a:pt x="147117" y="16799"/>
                </a:lnTo>
                <a:lnTo>
                  <a:pt x="138633" y="16799"/>
                </a:lnTo>
                <a:lnTo>
                  <a:pt x="138633" y="8595"/>
                </a:lnTo>
                <a:close/>
                <a:moveTo>
                  <a:pt x="155767" y="8595"/>
                </a:moveTo>
                <a:lnTo>
                  <a:pt x="155767" y="16799"/>
                </a:lnTo>
                <a:lnTo>
                  <a:pt x="147340" y="16799"/>
                </a:lnTo>
                <a:lnTo>
                  <a:pt x="147340" y="8595"/>
                </a:lnTo>
                <a:close/>
                <a:moveTo>
                  <a:pt x="164418" y="8595"/>
                </a:moveTo>
                <a:lnTo>
                  <a:pt x="164418" y="16799"/>
                </a:lnTo>
                <a:lnTo>
                  <a:pt x="155990" y="16799"/>
                </a:lnTo>
                <a:lnTo>
                  <a:pt x="155990" y="8595"/>
                </a:lnTo>
                <a:close/>
                <a:moveTo>
                  <a:pt x="173069" y="8595"/>
                </a:moveTo>
                <a:lnTo>
                  <a:pt x="173069" y="16799"/>
                </a:lnTo>
                <a:lnTo>
                  <a:pt x="164641" y="16799"/>
                </a:lnTo>
                <a:lnTo>
                  <a:pt x="164641" y="8595"/>
                </a:lnTo>
                <a:close/>
                <a:moveTo>
                  <a:pt x="181719" y="8595"/>
                </a:moveTo>
                <a:lnTo>
                  <a:pt x="181719" y="16799"/>
                </a:lnTo>
                <a:lnTo>
                  <a:pt x="173292" y="16799"/>
                </a:lnTo>
                <a:lnTo>
                  <a:pt x="173292" y="8595"/>
                </a:lnTo>
                <a:close/>
                <a:moveTo>
                  <a:pt x="190370" y="8595"/>
                </a:moveTo>
                <a:lnTo>
                  <a:pt x="190370" y="16799"/>
                </a:lnTo>
                <a:lnTo>
                  <a:pt x="181942" y="16799"/>
                </a:lnTo>
                <a:lnTo>
                  <a:pt x="181942" y="8595"/>
                </a:lnTo>
                <a:close/>
                <a:moveTo>
                  <a:pt x="199020" y="8595"/>
                </a:moveTo>
                <a:lnTo>
                  <a:pt x="199020" y="16799"/>
                </a:lnTo>
                <a:lnTo>
                  <a:pt x="190593" y="16799"/>
                </a:lnTo>
                <a:lnTo>
                  <a:pt x="190593" y="8595"/>
                </a:lnTo>
                <a:close/>
                <a:moveTo>
                  <a:pt x="207727" y="8595"/>
                </a:moveTo>
                <a:lnTo>
                  <a:pt x="207727" y="16799"/>
                </a:lnTo>
                <a:lnTo>
                  <a:pt x="199244" y="16799"/>
                </a:lnTo>
                <a:lnTo>
                  <a:pt x="199244" y="8595"/>
                </a:lnTo>
                <a:close/>
                <a:moveTo>
                  <a:pt x="216377" y="8595"/>
                </a:moveTo>
                <a:lnTo>
                  <a:pt x="216377" y="16799"/>
                </a:lnTo>
                <a:lnTo>
                  <a:pt x="207950" y="16799"/>
                </a:lnTo>
                <a:lnTo>
                  <a:pt x="207950" y="8595"/>
                </a:lnTo>
                <a:close/>
                <a:moveTo>
                  <a:pt x="225028" y="8595"/>
                </a:moveTo>
                <a:lnTo>
                  <a:pt x="225028" y="16799"/>
                </a:lnTo>
                <a:lnTo>
                  <a:pt x="216601" y="16799"/>
                </a:lnTo>
                <a:lnTo>
                  <a:pt x="216601" y="8595"/>
                </a:lnTo>
                <a:close/>
                <a:moveTo>
                  <a:pt x="233679" y="8595"/>
                </a:moveTo>
                <a:lnTo>
                  <a:pt x="233679" y="16799"/>
                </a:lnTo>
                <a:lnTo>
                  <a:pt x="225251" y="16799"/>
                </a:lnTo>
                <a:lnTo>
                  <a:pt x="225251" y="8595"/>
                </a:lnTo>
                <a:close/>
                <a:moveTo>
                  <a:pt x="242329" y="8595"/>
                </a:moveTo>
                <a:lnTo>
                  <a:pt x="242329" y="16799"/>
                </a:lnTo>
                <a:lnTo>
                  <a:pt x="233902" y="16799"/>
                </a:lnTo>
                <a:lnTo>
                  <a:pt x="233902" y="8595"/>
                </a:lnTo>
                <a:close/>
                <a:moveTo>
                  <a:pt x="250980" y="8595"/>
                </a:moveTo>
                <a:lnTo>
                  <a:pt x="250980" y="16799"/>
                </a:lnTo>
                <a:lnTo>
                  <a:pt x="242553" y="16799"/>
                </a:lnTo>
                <a:lnTo>
                  <a:pt x="242553" y="8595"/>
                </a:lnTo>
                <a:close/>
                <a:moveTo>
                  <a:pt x="259686" y="8595"/>
                </a:moveTo>
                <a:lnTo>
                  <a:pt x="259686" y="16799"/>
                </a:lnTo>
                <a:lnTo>
                  <a:pt x="251203" y="16799"/>
                </a:lnTo>
                <a:lnTo>
                  <a:pt x="251203" y="8595"/>
                </a:lnTo>
                <a:close/>
                <a:moveTo>
                  <a:pt x="268337" y="8595"/>
                </a:moveTo>
                <a:lnTo>
                  <a:pt x="268337" y="16799"/>
                </a:lnTo>
                <a:lnTo>
                  <a:pt x="259910" y="16799"/>
                </a:lnTo>
                <a:lnTo>
                  <a:pt x="259910" y="8595"/>
                </a:lnTo>
                <a:close/>
                <a:moveTo>
                  <a:pt x="276988" y="8595"/>
                </a:moveTo>
                <a:lnTo>
                  <a:pt x="276988" y="16799"/>
                </a:lnTo>
                <a:lnTo>
                  <a:pt x="268560" y="16799"/>
                </a:lnTo>
                <a:lnTo>
                  <a:pt x="268560" y="8595"/>
                </a:lnTo>
                <a:close/>
                <a:moveTo>
                  <a:pt x="17190" y="17022"/>
                </a:moveTo>
                <a:lnTo>
                  <a:pt x="17190" y="25282"/>
                </a:lnTo>
                <a:lnTo>
                  <a:pt x="8762" y="25282"/>
                </a:lnTo>
                <a:lnTo>
                  <a:pt x="8762" y="17022"/>
                </a:lnTo>
                <a:close/>
                <a:moveTo>
                  <a:pt x="25840" y="17022"/>
                </a:moveTo>
                <a:lnTo>
                  <a:pt x="25840" y="25282"/>
                </a:lnTo>
                <a:lnTo>
                  <a:pt x="17413" y="25282"/>
                </a:lnTo>
                <a:lnTo>
                  <a:pt x="17413" y="17022"/>
                </a:lnTo>
                <a:close/>
                <a:moveTo>
                  <a:pt x="34547" y="17022"/>
                </a:moveTo>
                <a:lnTo>
                  <a:pt x="34547" y="25282"/>
                </a:lnTo>
                <a:lnTo>
                  <a:pt x="26064" y="25282"/>
                </a:lnTo>
                <a:lnTo>
                  <a:pt x="26064" y="17022"/>
                </a:lnTo>
                <a:close/>
                <a:moveTo>
                  <a:pt x="43197" y="17022"/>
                </a:moveTo>
                <a:lnTo>
                  <a:pt x="43197" y="25282"/>
                </a:lnTo>
                <a:lnTo>
                  <a:pt x="34770" y="25282"/>
                </a:lnTo>
                <a:lnTo>
                  <a:pt x="34770" y="17022"/>
                </a:lnTo>
                <a:close/>
                <a:moveTo>
                  <a:pt x="51848" y="17022"/>
                </a:moveTo>
                <a:lnTo>
                  <a:pt x="51848" y="25282"/>
                </a:lnTo>
                <a:lnTo>
                  <a:pt x="43421" y="25282"/>
                </a:lnTo>
                <a:lnTo>
                  <a:pt x="43421" y="17022"/>
                </a:lnTo>
                <a:close/>
                <a:moveTo>
                  <a:pt x="60499" y="17022"/>
                </a:moveTo>
                <a:lnTo>
                  <a:pt x="60499" y="25282"/>
                </a:lnTo>
                <a:lnTo>
                  <a:pt x="52071" y="25282"/>
                </a:lnTo>
                <a:lnTo>
                  <a:pt x="52071" y="17022"/>
                </a:lnTo>
                <a:close/>
                <a:moveTo>
                  <a:pt x="69149" y="17022"/>
                </a:moveTo>
                <a:lnTo>
                  <a:pt x="69149" y="25282"/>
                </a:lnTo>
                <a:lnTo>
                  <a:pt x="60722" y="25282"/>
                </a:lnTo>
                <a:lnTo>
                  <a:pt x="60722" y="17022"/>
                </a:lnTo>
                <a:close/>
                <a:moveTo>
                  <a:pt x="77800" y="17022"/>
                </a:moveTo>
                <a:lnTo>
                  <a:pt x="77800" y="25282"/>
                </a:lnTo>
                <a:lnTo>
                  <a:pt x="69373" y="25282"/>
                </a:lnTo>
                <a:lnTo>
                  <a:pt x="69373" y="17022"/>
                </a:lnTo>
                <a:close/>
                <a:moveTo>
                  <a:pt x="86506" y="17022"/>
                </a:moveTo>
                <a:lnTo>
                  <a:pt x="86506" y="25282"/>
                </a:lnTo>
                <a:lnTo>
                  <a:pt x="78023" y="25282"/>
                </a:lnTo>
                <a:lnTo>
                  <a:pt x="78023" y="17022"/>
                </a:lnTo>
                <a:close/>
                <a:moveTo>
                  <a:pt x="95157" y="17022"/>
                </a:moveTo>
                <a:lnTo>
                  <a:pt x="95157" y="25282"/>
                </a:lnTo>
                <a:lnTo>
                  <a:pt x="86730" y="25282"/>
                </a:lnTo>
                <a:lnTo>
                  <a:pt x="86730" y="17022"/>
                </a:lnTo>
                <a:close/>
                <a:moveTo>
                  <a:pt x="103808" y="17022"/>
                </a:moveTo>
                <a:lnTo>
                  <a:pt x="103808" y="25282"/>
                </a:lnTo>
                <a:lnTo>
                  <a:pt x="95380" y="25282"/>
                </a:lnTo>
                <a:lnTo>
                  <a:pt x="95380" y="17022"/>
                </a:lnTo>
                <a:close/>
                <a:moveTo>
                  <a:pt x="112458" y="17022"/>
                </a:moveTo>
                <a:lnTo>
                  <a:pt x="112458" y="25282"/>
                </a:lnTo>
                <a:lnTo>
                  <a:pt x="104031" y="25282"/>
                </a:lnTo>
                <a:lnTo>
                  <a:pt x="104031" y="17022"/>
                </a:lnTo>
                <a:close/>
                <a:moveTo>
                  <a:pt x="121109" y="17022"/>
                </a:moveTo>
                <a:lnTo>
                  <a:pt x="121109" y="25282"/>
                </a:lnTo>
                <a:lnTo>
                  <a:pt x="112681" y="25282"/>
                </a:lnTo>
                <a:lnTo>
                  <a:pt x="112681" y="17022"/>
                </a:lnTo>
                <a:close/>
                <a:moveTo>
                  <a:pt x="129760" y="17022"/>
                </a:moveTo>
                <a:lnTo>
                  <a:pt x="129760" y="25282"/>
                </a:lnTo>
                <a:lnTo>
                  <a:pt x="121332" y="25282"/>
                </a:lnTo>
                <a:lnTo>
                  <a:pt x="121332" y="17022"/>
                </a:lnTo>
                <a:close/>
                <a:moveTo>
                  <a:pt x="138410" y="17022"/>
                </a:moveTo>
                <a:lnTo>
                  <a:pt x="138410" y="25282"/>
                </a:lnTo>
                <a:lnTo>
                  <a:pt x="129983" y="25282"/>
                </a:lnTo>
                <a:lnTo>
                  <a:pt x="129983" y="17022"/>
                </a:lnTo>
                <a:close/>
                <a:moveTo>
                  <a:pt x="147117" y="17022"/>
                </a:moveTo>
                <a:lnTo>
                  <a:pt x="147117" y="25282"/>
                </a:lnTo>
                <a:lnTo>
                  <a:pt x="138633" y="25282"/>
                </a:lnTo>
                <a:lnTo>
                  <a:pt x="138633" y="17022"/>
                </a:lnTo>
                <a:close/>
                <a:moveTo>
                  <a:pt x="155767" y="17022"/>
                </a:moveTo>
                <a:lnTo>
                  <a:pt x="155767" y="25282"/>
                </a:lnTo>
                <a:lnTo>
                  <a:pt x="147340" y="25282"/>
                </a:lnTo>
                <a:lnTo>
                  <a:pt x="147340" y="17022"/>
                </a:lnTo>
                <a:close/>
                <a:moveTo>
                  <a:pt x="164418" y="17022"/>
                </a:moveTo>
                <a:lnTo>
                  <a:pt x="164418" y="25282"/>
                </a:lnTo>
                <a:lnTo>
                  <a:pt x="155990" y="25282"/>
                </a:lnTo>
                <a:lnTo>
                  <a:pt x="155990" y="17022"/>
                </a:lnTo>
                <a:close/>
                <a:moveTo>
                  <a:pt x="173069" y="17022"/>
                </a:moveTo>
                <a:lnTo>
                  <a:pt x="173069" y="25282"/>
                </a:lnTo>
                <a:lnTo>
                  <a:pt x="164641" y="25282"/>
                </a:lnTo>
                <a:lnTo>
                  <a:pt x="164641" y="17022"/>
                </a:lnTo>
                <a:close/>
                <a:moveTo>
                  <a:pt x="181719" y="17022"/>
                </a:moveTo>
                <a:lnTo>
                  <a:pt x="181719" y="25282"/>
                </a:lnTo>
                <a:lnTo>
                  <a:pt x="173292" y="25282"/>
                </a:lnTo>
                <a:lnTo>
                  <a:pt x="173292" y="17022"/>
                </a:lnTo>
                <a:close/>
                <a:moveTo>
                  <a:pt x="190370" y="17022"/>
                </a:moveTo>
                <a:lnTo>
                  <a:pt x="190370" y="25282"/>
                </a:lnTo>
                <a:lnTo>
                  <a:pt x="181942" y="25282"/>
                </a:lnTo>
                <a:lnTo>
                  <a:pt x="181942" y="17022"/>
                </a:lnTo>
                <a:close/>
                <a:moveTo>
                  <a:pt x="199020" y="17022"/>
                </a:moveTo>
                <a:lnTo>
                  <a:pt x="199020" y="25282"/>
                </a:lnTo>
                <a:lnTo>
                  <a:pt x="190593" y="25282"/>
                </a:lnTo>
                <a:lnTo>
                  <a:pt x="190593" y="17022"/>
                </a:lnTo>
                <a:close/>
                <a:moveTo>
                  <a:pt x="207727" y="17022"/>
                </a:moveTo>
                <a:lnTo>
                  <a:pt x="207727" y="25282"/>
                </a:lnTo>
                <a:lnTo>
                  <a:pt x="199244" y="25282"/>
                </a:lnTo>
                <a:lnTo>
                  <a:pt x="199244" y="17022"/>
                </a:lnTo>
                <a:close/>
                <a:moveTo>
                  <a:pt x="216377" y="17022"/>
                </a:moveTo>
                <a:lnTo>
                  <a:pt x="216377" y="25282"/>
                </a:lnTo>
                <a:lnTo>
                  <a:pt x="207950" y="25282"/>
                </a:lnTo>
                <a:lnTo>
                  <a:pt x="207950" y="17022"/>
                </a:lnTo>
                <a:close/>
                <a:moveTo>
                  <a:pt x="225028" y="17022"/>
                </a:moveTo>
                <a:lnTo>
                  <a:pt x="225028" y="25282"/>
                </a:lnTo>
                <a:lnTo>
                  <a:pt x="216601" y="25282"/>
                </a:lnTo>
                <a:lnTo>
                  <a:pt x="216601" y="17022"/>
                </a:lnTo>
                <a:close/>
                <a:moveTo>
                  <a:pt x="233679" y="17022"/>
                </a:moveTo>
                <a:lnTo>
                  <a:pt x="233679" y="25282"/>
                </a:lnTo>
                <a:lnTo>
                  <a:pt x="225251" y="25282"/>
                </a:lnTo>
                <a:lnTo>
                  <a:pt x="225251" y="17022"/>
                </a:lnTo>
                <a:close/>
                <a:moveTo>
                  <a:pt x="242329" y="17022"/>
                </a:moveTo>
                <a:lnTo>
                  <a:pt x="242329" y="25282"/>
                </a:lnTo>
                <a:lnTo>
                  <a:pt x="233902" y="25282"/>
                </a:lnTo>
                <a:lnTo>
                  <a:pt x="233902" y="17022"/>
                </a:lnTo>
                <a:close/>
                <a:moveTo>
                  <a:pt x="250980" y="17022"/>
                </a:moveTo>
                <a:lnTo>
                  <a:pt x="250980" y="25282"/>
                </a:lnTo>
                <a:lnTo>
                  <a:pt x="242553" y="25282"/>
                </a:lnTo>
                <a:lnTo>
                  <a:pt x="242553" y="17022"/>
                </a:lnTo>
                <a:close/>
                <a:moveTo>
                  <a:pt x="259686" y="17022"/>
                </a:moveTo>
                <a:lnTo>
                  <a:pt x="259686" y="25282"/>
                </a:lnTo>
                <a:lnTo>
                  <a:pt x="251203" y="25282"/>
                </a:lnTo>
                <a:lnTo>
                  <a:pt x="251203" y="17022"/>
                </a:lnTo>
                <a:close/>
                <a:moveTo>
                  <a:pt x="268337" y="17022"/>
                </a:moveTo>
                <a:lnTo>
                  <a:pt x="268337" y="25282"/>
                </a:lnTo>
                <a:lnTo>
                  <a:pt x="259910" y="25282"/>
                </a:lnTo>
                <a:lnTo>
                  <a:pt x="259910" y="17022"/>
                </a:lnTo>
                <a:close/>
                <a:moveTo>
                  <a:pt x="276988" y="17022"/>
                </a:moveTo>
                <a:lnTo>
                  <a:pt x="276988" y="25282"/>
                </a:lnTo>
                <a:lnTo>
                  <a:pt x="268560" y="25282"/>
                </a:lnTo>
                <a:lnTo>
                  <a:pt x="268560" y="17022"/>
                </a:lnTo>
                <a:close/>
                <a:moveTo>
                  <a:pt x="17190" y="25505"/>
                </a:moveTo>
                <a:lnTo>
                  <a:pt x="17190" y="33709"/>
                </a:lnTo>
                <a:lnTo>
                  <a:pt x="8762" y="33709"/>
                </a:lnTo>
                <a:lnTo>
                  <a:pt x="8762" y="25505"/>
                </a:lnTo>
                <a:close/>
                <a:moveTo>
                  <a:pt x="25840" y="25505"/>
                </a:moveTo>
                <a:lnTo>
                  <a:pt x="25840" y="33709"/>
                </a:lnTo>
                <a:lnTo>
                  <a:pt x="17413" y="33709"/>
                </a:lnTo>
                <a:lnTo>
                  <a:pt x="17413" y="25505"/>
                </a:lnTo>
                <a:close/>
                <a:moveTo>
                  <a:pt x="34547" y="25505"/>
                </a:moveTo>
                <a:lnTo>
                  <a:pt x="34547" y="33709"/>
                </a:lnTo>
                <a:lnTo>
                  <a:pt x="26064" y="33709"/>
                </a:lnTo>
                <a:lnTo>
                  <a:pt x="26064" y="25505"/>
                </a:lnTo>
                <a:close/>
                <a:moveTo>
                  <a:pt x="43197" y="25505"/>
                </a:moveTo>
                <a:lnTo>
                  <a:pt x="43197" y="33709"/>
                </a:lnTo>
                <a:lnTo>
                  <a:pt x="34770" y="33709"/>
                </a:lnTo>
                <a:lnTo>
                  <a:pt x="34770" y="25505"/>
                </a:lnTo>
                <a:close/>
                <a:moveTo>
                  <a:pt x="51848" y="25505"/>
                </a:moveTo>
                <a:lnTo>
                  <a:pt x="51848" y="33709"/>
                </a:lnTo>
                <a:lnTo>
                  <a:pt x="43421" y="33709"/>
                </a:lnTo>
                <a:lnTo>
                  <a:pt x="43421" y="25505"/>
                </a:lnTo>
                <a:close/>
                <a:moveTo>
                  <a:pt x="60499" y="25505"/>
                </a:moveTo>
                <a:lnTo>
                  <a:pt x="60499" y="33709"/>
                </a:lnTo>
                <a:lnTo>
                  <a:pt x="52071" y="33709"/>
                </a:lnTo>
                <a:lnTo>
                  <a:pt x="52071" y="25505"/>
                </a:lnTo>
                <a:close/>
                <a:moveTo>
                  <a:pt x="69149" y="25505"/>
                </a:moveTo>
                <a:lnTo>
                  <a:pt x="69149" y="33709"/>
                </a:lnTo>
                <a:lnTo>
                  <a:pt x="60722" y="33709"/>
                </a:lnTo>
                <a:lnTo>
                  <a:pt x="60722" y="25505"/>
                </a:lnTo>
                <a:close/>
                <a:moveTo>
                  <a:pt x="77800" y="25505"/>
                </a:moveTo>
                <a:lnTo>
                  <a:pt x="77800" y="33709"/>
                </a:lnTo>
                <a:lnTo>
                  <a:pt x="69373" y="33709"/>
                </a:lnTo>
                <a:lnTo>
                  <a:pt x="69373" y="25505"/>
                </a:lnTo>
                <a:close/>
                <a:moveTo>
                  <a:pt x="86506" y="25505"/>
                </a:moveTo>
                <a:lnTo>
                  <a:pt x="86506" y="33709"/>
                </a:lnTo>
                <a:lnTo>
                  <a:pt x="78023" y="33709"/>
                </a:lnTo>
                <a:lnTo>
                  <a:pt x="78023" y="25505"/>
                </a:lnTo>
                <a:close/>
                <a:moveTo>
                  <a:pt x="95157" y="25505"/>
                </a:moveTo>
                <a:lnTo>
                  <a:pt x="95157" y="33709"/>
                </a:lnTo>
                <a:lnTo>
                  <a:pt x="86730" y="33709"/>
                </a:lnTo>
                <a:lnTo>
                  <a:pt x="86730" y="25505"/>
                </a:lnTo>
                <a:close/>
                <a:moveTo>
                  <a:pt x="103808" y="25505"/>
                </a:moveTo>
                <a:lnTo>
                  <a:pt x="103808" y="33709"/>
                </a:lnTo>
                <a:lnTo>
                  <a:pt x="95380" y="33709"/>
                </a:lnTo>
                <a:lnTo>
                  <a:pt x="95380" y="25505"/>
                </a:lnTo>
                <a:close/>
                <a:moveTo>
                  <a:pt x="112458" y="25505"/>
                </a:moveTo>
                <a:lnTo>
                  <a:pt x="112458" y="33709"/>
                </a:lnTo>
                <a:lnTo>
                  <a:pt x="104031" y="33709"/>
                </a:lnTo>
                <a:lnTo>
                  <a:pt x="104031" y="25505"/>
                </a:lnTo>
                <a:close/>
                <a:moveTo>
                  <a:pt x="121109" y="25505"/>
                </a:moveTo>
                <a:lnTo>
                  <a:pt x="121109" y="33709"/>
                </a:lnTo>
                <a:lnTo>
                  <a:pt x="112681" y="33709"/>
                </a:lnTo>
                <a:lnTo>
                  <a:pt x="112681" y="25505"/>
                </a:lnTo>
                <a:close/>
                <a:moveTo>
                  <a:pt x="129760" y="25505"/>
                </a:moveTo>
                <a:lnTo>
                  <a:pt x="129760" y="33709"/>
                </a:lnTo>
                <a:lnTo>
                  <a:pt x="121332" y="33709"/>
                </a:lnTo>
                <a:lnTo>
                  <a:pt x="121332" y="25505"/>
                </a:lnTo>
                <a:close/>
                <a:moveTo>
                  <a:pt x="138410" y="25505"/>
                </a:moveTo>
                <a:lnTo>
                  <a:pt x="138410" y="33709"/>
                </a:lnTo>
                <a:lnTo>
                  <a:pt x="129983" y="33709"/>
                </a:lnTo>
                <a:lnTo>
                  <a:pt x="129983" y="25505"/>
                </a:lnTo>
                <a:close/>
                <a:moveTo>
                  <a:pt x="147117" y="25505"/>
                </a:moveTo>
                <a:lnTo>
                  <a:pt x="147117" y="33709"/>
                </a:lnTo>
                <a:lnTo>
                  <a:pt x="138633" y="33709"/>
                </a:lnTo>
                <a:lnTo>
                  <a:pt x="138633" y="25505"/>
                </a:lnTo>
                <a:close/>
                <a:moveTo>
                  <a:pt x="155767" y="25505"/>
                </a:moveTo>
                <a:lnTo>
                  <a:pt x="155767" y="33709"/>
                </a:lnTo>
                <a:lnTo>
                  <a:pt x="147340" y="33709"/>
                </a:lnTo>
                <a:lnTo>
                  <a:pt x="147340" y="25505"/>
                </a:lnTo>
                <a:close/>
                <a:moveTo>
                  <a:pt x="164418" y="25505"/>
                </a:moveTo>
                <a:lnTo>
                  <a:pt x="164418" y="33709"/>
                </a:lnTo>
                <a:lnTo>
                  <a:pt x="155990" y="33709"/>
                </a:lnTo>
                <a:lnTo>
                  <a:pt x="155990" y="25505"/>
                </a:lnTo>
                <a:close/>
                <a:moveTo>
                  <a:pt x="173069" y="25505"/>
                </a:moveTo>
                <a:lnTo>
                  <a:pt x="173069" y="33709"/>
                </a:lnTo>
                <a:lnTo>
                  <a:pt x="164641" y="33709"/>
                </a:lnTo>
                <a:lnTo>
                  <a:pt x="164641" y="25505"/>
                </a:lnTo>
                <a:close/>
                <a:moveTo>
                  <a:pt x="181719" y="25505"/>
                </a:moveTo>
                <a:lnTo>
                  <a:pt x="181719" y="33709"/>
                </a:lnTo>
                <a:lnTo>
                  <a:pt x="173292" y="33709"/>
                </a:lnTo>
                <a:lnTo>
                  <a:pt x="173292" y="25505"/>
                </a:lnTo>
                <a:close/>
                <a:moveTo>
                  <a:pt x="190370" y="25505"/>
                </a:moveTo>
                <a:lnTo>
                  <a:pt x="190370" y="33709"/>
                </a:lnTo>
                <a:lnTo>
                  <a:pt x="181942" y="33709"/>
                </a:lnTo>
                <a:lnTo>
                  <a:pt x="181942" y="25505"/>
                </a:lnTo>
                <a:close/>
                <a:moveTo>
                  <a:pt x="199020" y="25505"/>
                </a:moveTo>
                <a:lnTo>
                  <a:pt x="199020" y="33709"/>
                </a:lnTo>
                <a:lnTo>
                  <a:pt x="190593" y="33709"/>
                </a:lnTo>
                <a:lnTo>
                  <a:pt x="190593" y="25505"/>
                </a:lnTo>
                <a:close/>
                <a:moveTo>
                  <a:pt x="207727" y="25505"/>
                </a:moveTo>
                <a:lnTo>
                  <a:pt x="207727" y="33709"/>
                </a:lnTo>
                <a:lnTo>
                  <a:pt x="199244" y="33709"/>
                </a:lnTo>
                <a:lnTo>
                  <a:pt x="199244" y="25505"/>
                </a:lnTo>
                <a:close/>
                <a:moveTo>
                  <a:pt x="216377" y="25505"/>
                </a:moveTo>
                <a:lnTo>
                  <a:pt x="216377" y="33709"/>
                </a:lnTo>
                <a:lnTo>
                  <a:pt x="207950" y="33709"/>
                </a:lnTo>
                <a:lnTo>
                  <a:pt x="207950" y="25505"/>
                </a:lnTo>
                <a:close/>
                <a:moveTo>
                  <a:pt x="225028" y="25505"/>
                </a:moveTo>
                <a:lnTo>
                  <a:pt x="225028" y="33709"/>
                </a:lnTo>
                <a:lnTo>
                  <a:pt x="216601" y="33709"/>
                </a:lnTo>
                <a:lnTo>
                  <a:pt x="216601" y="25505"/>
                </a:lnTo>
                <a:close/>
                <a:moveTo>
                  <a:pt x="233679" y="25505"/>
                </a:moveTo>
                <a:lnTo>
                  <a:pt x="233679" y="33709"/>
                </a:lnTo>
                <a:lnTo>
                  <a:pt x="225251" y="33709"/>
                </a:lnTo>
                <a:lnTo>
                  <a:pt x="225251" y="25505"/>
                </a:lnTo>
                <a:close/>
                <a:moveTo>
                  <a:pt x="242329" y="25505"/>
                </a:moveTo>
                <a:lnTo>
                  <a:pt x="242329" y="33709"/>
                </a:lnTo>
                <a:lnTo>
                  <a:pt x="233902" y="33709"/>
                </a:lnTo>
                <a:lnTo>
                  <a:pt x="233902" y="25505"/>
                </a:lnTo>
                <a:close/>
                <a:moveTo>
                  <a:pt x="250980" y="25505"/>
                </a:moveTo>
                <a:lnTo>
                  <a:pt x="250980" y="33709"/>
                </a:lnTo>
                <a:lnTo>
                  <a:pt x="242553" y="33709"/>
                </a:lnTo>
                <a:lnTo>
                  <a:pt x="242553" y="25505"/>
                </a:lnTo>
                <a:close/>
                <a:moveTo>
                  <a:pt x="259686" y="25505"/>
                </a:moveTo>
                <a:lnTo>
                  <a:pt x="259686" y="33709"/>
                </a:lnTo>
                <a:lnTo>
                  <a:pt x="251203" y="33709"/>
                </a:lnTo>
                <a:lnTo>
                  <a:pt x="251203" y="25505"/>
                </a:lnTo>
                <a:close/>
                <a:moveTo>
                  <a:pt x="268337" y="25505"/>
                </a:moveTo>
                <a:lnTo>
                  <a:pt x="268337" y="33709"/>
                </a:lnTo>
                <a:lnTo>
                  <a:pt x="259910" y="33709"/>
                </a:lnTo>
                <a:lnTo>
                  <a:pt x="259910" y="25505"/>
                </a:lnTo>
                <a:close/>
                <a:moveTo>
                  <a:pt x="276988" y="25505"/>
                </a:moveTo>
                <a:lnTo>
                  <a:pt x="276988" y="33709"/>
                </a:lnTo>
                <a:lnTo>
                  <a:pt x="268560" y="33709"/>
                </a:lnTo>
                <a:lnTo>
                  <a:pt x="268560" y="25505"/>
                </a:lnTo>
                <a:close/>
                <a:moveTo>
                  <a:pt x="17190" y="33933"/>
                </a:moveTo>
                <a:lnTo>
                  <a:pt x="17190" y="42193"/>
                </a:lnTo>
                <a:lnTo>
                  <a:pt x="8762" y="42193"/>
                </a:lnTo>
                <a:lnTo>
                  <a:pt x="8762" y="33933"/>
                </a:lnTo>
                <a:close/>
                <a:moveTo>
                  <a:pt x="25840" y="33933"/>
                </a:moveTo>
                <a:lnTo>
                  <a:pt x="25840" y="42193"/>
                </a:lnTo>
                <a:lnTo>
                  <a:pt x="17413" y="42193"/>
                </a:lnTo>
                <a:lnTo>
                  <a:pt x="17413" y="33933"/>
                </a:lnTo>
                <a:close/>
                <a:moveTo>
                  <a:pt x="34547" y="33933"/>
                </a:moveTo>
                <a:lnTo>
                  <a:pt x="34547" y="42193"/>
                </a:lnTo>
                <a:lnTo>
                  <a:pt x="26064" y="42193"/>
                </a:lnTo>
                <a:lnTo>
                  <a:pt x="26064" y="33933"/>
                </a:lnTo>
                <a:close/>
                <a:moveTo>
                  <a:pt x="43197" y="33933"/>
                </a:moveTo>
                <a:lnTo>
                  <a:pt x="43197" y="42193"/>
                </a:lnTo>
                <a:lnTo>
                  <a:pt x="34770" y="42193"/>
                </a:lnTo>
                <a:lnTo>
                  <a:pt x="34770" y="33933"/>
                </a:lnTo>
                <a:close/>
                <a:moveTo>
                  <a:pt x="51848" y="33933"/>
                </a:moveTo>
                <a:lnTo>
                  <a:pt x="51848" y="42193"/>
                </a:lnTo>
                <a:lnTo>
                  <a:pt x="43421" y="42193"/>
                </a:lnTo>
                <a:lnTo>
                  <a:pt x="43421" y="33933"/>
                </a:lnTo>
                <a:close/>
                <a:moveTo>
                  <a:pt x="60499" y="33933"/>
                </a:moveTo>
                <a:lnTo>
                  <a:pt x="60499" y="42193"/>
                </a:lnTo>
                <a:lnTo>
                  <a:pt x="52071" y="42193"/>
                </a:lnTo>
                <a:lnTo>
                  <a:pt x="52071" y="33933"/>
                </a:lnTo>
                <a:close/>
                <a:moveTo>
                  <a:pt x="69149" y="33933"/>
                </a:moveTo>
                <a:lnTo>
                  <a:pt x="69149" y="42193"/>
                </a:lnTo>
                <a:lnTo>
                  <a:pt x="60722" y="42193"/>
                </a:lnTo>
                <a:lnTo>
                  <a:pt x="60722" y="33933"/>
                </a:lnTo>
                <a:close/>
                <a:moveTo>
                  <a:pt x="77800" y="33933"/>
                </a:moveTo>
                <a:lnTo>
                  <a:pt x="77800" y="42193"/>
                </a:lnTo>
                <a:lnTo>
                  <a:pt x="69373" y="42193"/>
                </a:lnTo>
                <a:lnTo>
                  <a:pt x="69373" y="33933"/>
                </a:lnTo>
                <a:close/>
                <a:moveTo>
                  <a:pt x="86506" y="33933"/>
                </a:moveTo>
                <a:lnTo>
                  <a:pt x="86506" y="42193"/>
                </a:lnTo>
                <a:lnTo>
                  <a:pt x="78023" y="42193"/>
                </a:lnTo>
                <a:lnTo>
                  <a:pt x="78023" y="33933"/>
                </a:lnTo>
                <a:close/>
                <a:moveTo>
                  <a:pt x="95157" y="33933"/>
                </a:moveTo>
                <a:lnTo>
                  <a:pt x="95157" y="42193"/>
                </a:lnTo>
                <a:lnTo>
                  <a:pt x="86730" y="42193"/>
                </a:lnTo>
                <a:lnTo>
                  <a:pt x="86730" y="33933"/>
                </a:lnTo>
                <a:close/>
                <a:moveTo>
                  <a:pt x="103808" y="33933"/>
                </a:moveTo>
                <a:lnTo>
                  <a:pt x="103808" y="42193"/>
                </a:lnTo>
                <a:lnTo>
                  <a:pt x="95380" y="42193"/>
                </a:lnTo>
                <a:lnTo>
                  <a:pt x="95380" y="33933"/>
                </a:lnTo>
                <a:close/>
                <a:moveTo>
                  <a:pt x="112458" y="33933"/>
                </a:moveTo>
                <a:lnTo>
                  <a:pt x="112458" y="42193"/>
                </a:lnTo>
                <a:lnTo>
                  <a:pt x="104031" y="42193"/>
                </a:lnTo>
                <a:lnTo>
                  <a:pt x="104031" y="33933"/>
                </a:lnTo>
                <a:close/>
                <a:moveTo>
                  <a:pt x="121109" y="33933"/>
                </a:moveTo>
                <a:lnTo>
                  <a:pt x="121109" y="42193"/>
                </a:lnTo>
                <a:lnTo>
                  <a:pt x="112681" y="42193"/>
                </a:lnTo>
                <a:lnTo>
                  <a:pt x="112681" y="33933"/>
                </a:lnTo>
                <a:close/>
                <a:moveTo>
                  <a:pt x="129760" y="33933"/>
                </a:moveTo>
                <a:lnTo>
                  <a:pt x="129760" y="42193"/>
                </a:lnTo>
                <a:lnTo>
                  <a:pt x="121332" y="42193"/>
                </a:lnTo>
                <a:lnTo>
                  <a:pt x="121332" y="33933"/>
                </a:lnTo>
                <a:close/>
                <a:moveTo>
                  <a:pt x="138410" y="33933"/>
                </a:moveTo>
                <a:lnTo>
                  <a:pt x="138410" y="42193"/>
                </a:lnTo>
                <a:lnTo>
                  <a:pt x="129983" y="42193"/>
                </a:lnTo>
                <a:lnTo>
                  <a:pt x="129983" y="33933"/>
                </a:lnTo>
                <a:close/>
                <a:moveTo>
                  <a:pt x="147117" y="33933"/>
                </a:moveTo>
                <a:lnTo>
                  <a:pt x="147117" y="42193"/>
                </a:lnTo>
                <a:lnTo>
                  <a:pt x="138633" y="42193"/>
                </a:lnTo>
                <a:lnTo>
                  <a:pt x="138633" y="33933"/>
                </a:lnTo>
                <a:close/>
                <a:moveTo>
                  <a:pt x="155767" y="33933"/>
                </a:moveTo>
                <a:lnTo>
                  <a:pt x="155767" y="42193"/>
                </a:lnTo>
                <a:lnTo>
                  <a:pt x="147340" y="42193"/>
                </a:lnTo>
                <a:lnTo>
                  <a:pt x="147340" y="33933"/>
                </a:lnTo>
                <a:close/>
                <a:moveTo>
                  <a:pt x="164418" y="33933"/>
                </a:moveTo>
                <a:lnTo>
                  <a:pt x="164418" y="42193"/>
                </a:lnTo>
                <a:lnTo>
                  <a:pt x="155990" y="42193"/>
                </a:lnTo>
                <a:lnTo>
                  <a:pt x="155990" y="33933"/>
                </a:lnTo>
                <a:close/>
                <a:moveTo>
                  <a:pt x="173069" y="33933"/>
                </a:moveTo>
                <a:lnTo>
                  <a:pt x="173069" y="42193"/>
                </a:lnTo>
                <a:lnTo>
                  <a:pt x="164641" y="42193"/>
                </a:lnTo>
                <a:lnTo>
                  <a:pt x="164641" y="33933"/>
                </a:lnTo>
                <a:close/>
                <a:moveTo>
                  <a:pt x="181719" y="33933"/>
                </a:moveTo>
                <a:lnTo>
                  <a:pt x="181719" y="42193"/>
                </a:lnTo>
                <a:lnTo>
                  <a:pt x="173292" y="42193"/>
                </a:lnTo>
                <a:lnTo>
                  <a:pt x="173292" y="33933"/>
                </a:lnTo>
                <a:close/>
                <a:moveTo>
                  <a:pt x="190370" y="33933"/>
                </a:moveTo>
                <a:lnTo>
                  <a:pt x="190370" y="42193"/>
                </a:lnTo>
                <a:lnTo>
                  <a:pt x="181942" y="42193"/>
                </a:lnTo>
                <a:lnTo>
                  <a:pt x="181942" y="33933"/>
                </a:lnTo>
                <a:close/>
                <a:moveTo>
                  <a:pt x="199020" y="33933"/>
                </a:moveTo>
                <a:lnTo>
                  <a:pt x="199020" y="42193"/>
                </a:lnTo>
                <a:lnTo>
                  <a:pt x="190593" y="42193"/>
                </a:lnTo>
                <a:lnTo>
                  <a:pt x="190593" y="33933"/>
                </a:lnTo>
                <a:close/>
                <a:moveTo>
                  <a:pt x="207727" y="33933"/>
                </a:moveTo>
                <a:lnTo>
                  <a:pt x="207727" y="42193"/>
                </a:lnTo>
                <a:lnTo>
                  <a:pt x="199244" y="42193"/>
                </a:lnTo>
                <a:lnTo>
                  <a:pt x="199244" y="33933"/>
                </a:lnTo>
                <a:close/>
                <a:moveTo>
                  <a:pt x="216377" y="33933"/>
                </a:moveTo>
                <a:lnTo>
                  <a:pt x="216377" y="42193"/>
                </a:lnTo>
                <a:lnTo>
                  <a:pt x="207950" y="42193"/>
                </a:lnTo>
                <a:lnTo>
                  <a:pt x="207950" y="33933"/>
                </a:lnTo>
                <a:close/>
                <a:moveTo>
                  <a:pt x="225028" y="33933"/>
                </a:moveTo>
                <a:lnTo>
                  <a:pt x="225028" y="42193"/>
                </a:lnTo>
                <a:lnTo>
                  <a:pt x="216601" y="42193"/>
                </a:lnTo>
                <a:lnTo>
                  <a:pt x="216601" y="33933"/>
                </a:lnTo>
                <a:close/>
                <a:moveTo>
                  <a:pt x="233679" y="33933"/>
                </a:moveTo>
                <a:lnTo>
                  <a:pt x="233679" y="42193"/>
                </a:lnTo>
                <a:lnTo>
                  <a:pt x="225251" y="42193"/>
                </a:lnTo>
                <a:lnTo>
                  <a:pt x="225251" y="33933"/>
                </a:lnTo>
                <a:close/>
                <a:moveTo>
                  <a:pt x="242329" y="33933"/>
                </a:moveTo>
                <a:lnTo>
                  <a:pt x="242329" y="42193"/>
                </a:lnTo>
                <a:lnTo>
                  <a:pt x="233902" y="42193"/>
                </a:lnTo>
                <a:lnTo>
                  <a:pt x="233902" y="33933"/>
                </a:lnTo>
                <a:close/>
                <a:moveTo>
                  <a:pt x="250980" y="33933"/>
                </a:moveTo>
                <a:lnTo>
                  <a:pt x="250980" y="42193"/>
                </a:lnTo>
                <a:lnTo>
                  <a:pt x="242553" y="42193"/>
                </a:lnTo>
                <a:lnTo>
                  <a:pt x="242553" y="33933"/>
                </a:lnTo>
                <a:close/>
                <a:moveTo>
                  <a:pt x="259686" y="33933"/>
                </a:moveTo>
                <a:lnTo>
                  <a:pt x="259686" y="42193"/>
                </a:lnTo>
                <a:lnTo>
                  <a:pt x="251203" y="42193"/>
                </a:lnTo>
                <a:lnTo>
                  <a:pt x="251203" y="33933"/>
                </a:lnTo>
                <a:close/>
                <a:moveTo>
                  <a:pt x="268337" y="33933"/>
                </a:moveTo>
                <a:lnTo>
                  <a:pt x="268337" y="42193"/>
                </a:lnTo>
                <a:lnTo>
                  <a:pt x="259910" y="42193"/>
                </a:lnTo>
                <a:lnTo>
                  <a:pt x="259910" y="33933"/>
                </a:lnTo>
                <a:close/>
                <a:moveTo>
                  <a:pt x="276988" y="33933"/>
                </a:moveTo>
                <a:lnTo>
                  <a:pt x="276988" y="42193"/>
                </a:lnTo>
                <a:lnTo>
                  <a:pt x="268560" y="42193"/>
                </a:lnTo>
                <a:lnTo>
                  <a:pt x="268560" y="33933"/>
                </a:lnTo>
                <a:close/>
                <a:moveTo>
                  <a:pt x="17190" y="42416"/>
                </a:moveTo>
                <a:lnTo>
                  <a:pt x="17190" y="50620"/>
                </a:lnTo>
                <a:lnTo>
                  <a:pt x="8762" y="50620"/>
                </a:lnTo>
                <a:lnTo>
                  <a:pt x="8762" y="42416"/>
                </a:lnTo>
                <a:close/>
                <a:moveTo>
                  <a:pt x="25840" y="42416"/>
                </a:moveTo>
                <a:lnTo>
                  <a:pt x="25840" y="50620"/>
                </a:lnTo>
                <a:lnTo>
                  <a:pt x="17413" y="50620"/>
                </a:lnTo>
                <a:lnTo>
                  <a:pt x="17413" y="42416"/>
                </a:lnTo>
                <a:close/>
                <a:moveTo>
                  <a:pt x="34547" y="42416"/>
                </a:moveTo>
                <a:lnTo>
                  <a:pt x="34547" y="50620"/>
                </a:lnTo>
                <a:lnTo>
                  <a:pt x="26064" y="50620"/>
                </a:lnTo>
                <a:lnTo>
                  <a:pt x="26064" y="42416"/>
                </a:lnTo>
                <a:close/>
                <a:moveTo>
                  <a:pt x="43197" y="42416"/>
                </a:moveTo>
                <a:lnTo>
                  <a:pt x="43197" y="50620"/>
                </a:lnTo>
                <a:lnTo>
                  <a:pt x="34770" y="50620"/>
                </a:lnTo>
                <a:lnTo>
                  <a:pt x="34770" y="42416"/>
                </a:lnTo>
                <a:close/>
                <a:moveTo>
                  <a:pt x="51848" y="42416"/>
                </a:moveTo>
                <a:lnTo>
                  <a:pt x="51848" y="50620"/>
                </a:lnTo>
                <a:lnTo>
                  <a:pt x="43421" y="50620"/>
                </a:lnTo>
                <a:lnTo>
                  <a:pt x="43421" y="42416"/>
                </a:lnTo>
                <a:close/>
                <a:moveTo>
                  <a:pt x="60499" y="42416"/>
                </a:moveTo>
                <a:lnTo>
                  <a:pt x="60499" y="50620"/>
                </a:lnTo>
                <a:lnTo>
                  <a:pt x="52071" y="50620"/>
                </a:lnTo>
                <a:lnTo>
                  <a:pt x="52071" y="42416"/>
                </a:lnTo>
                <a:close/>
                <a:moveTo>
                  <a:pt x="69149" y="42416"/>
                </a:moveTo>
                <a:lnTo>
                  <a:pt x="69149" y="50620"/>
                </a:lnTo>
                <a:lnTo>
                  <a:pt x="60722" y="50620"/>
                </a:lnTo>
                <a:lnTo>
                  <a:pt x="60722" y="42416"/>
                </a:lnTo>
                <a:close/>
                <a:moveTo>
                  <a:pt x="77800" y="42416"/>
                </a:moveTo>
                <a:lnTo>
                  <a:pt x="77800" y="50620"/>
                </a:lnTo>
                <a:lnTo>
                  <a:pt x="69373" y="50620"/>
                </a:lnTo>
                <a:lnTo>
                  <a:pt x="69373" y="42416"/>
                </a:lnTo>
                <a:close/>
                <a:moveTo>
                  <a:pt x="86506" y="42416"/>
                </a:moveTo>
                <a:lnTo>
                  <a:pt x="86506" y="50620"/>
                </a:lnTo>
                <a:lnTo>
                  <a:pt x="78023" y="50620"/>
                </a:lnTo>
                <a:lnTo>
                  <a:pt x="78023" y="42416"/>
                </a:lnTo>
                <a:close/>
                <a:moveTo>
                  <a:pt x="95157" y="42416"/>
                </a:moveTo>
                <a:lnTo>
                  <a:pt x="95157" y="50620"/>
                </a:lnTo>
                <a:lnTo>
                  <a:pt x="86730" y="50620"/>
                </a:lnTo>
                <a:lnTo>
                  <a:pt x="86730" y="42416"/>
                </a:lnTo>
                <a:close/>
                <a:moveTo>
                  <a:pt x="103808" y="42416"/>
                </a:moveTo>
                <a:lnTo>
                  <a:pt x="103808" y="50620"/>
                </a:lnTo>
                <a:lnTo>
                  <a:pt x="95380" y="50620"/>
                </a:lnTo>
                <a:lnTo>
                  <a:pt x="95380" y="42416"/>
                </a:lnTo>
                <a:close/>
                <a:moveTo>
                  <a:pt x="112458" y="42416"/>
                </a:moveTo>
                <a:lnTo>
                  <a:pt x="112458" y="50620"/>
                </a:lnTo>
                <a:lnTo>
                  <a:pt x="104031" y="50620"/>
                </a:lnTo>
                <a:lnTo>
                  <a:pt x="104031" y="42416"/>
                </a:lnTo>
                <a:close/>
                <a:moveTo>
                  <a:pt x="121109" y="42416"/>
                </a:moveTo>
                <a:lnTo>
                  <a:pt x="121109" y="50620"/>
                </a:lnTo>
                <a:lnTo>
                  <a:pt x="112681" y="50620"/>
                </a:lnTo>
                <a:lnTo>
                  <a:pt x="112681" y="42416"/>
                </a:lnTo>
                <a:close/>
                <a:moveTo>
                  <a:pt x="129760" y="42416"/>
                </a:moveTo>
                <a:lnTo>
                  <a:pt x="129760" y="50620"/>
                </a:lnTo>
                <a:lnTo>
                  <a:pt x="121332" y="50620"/>
                </a:lnTo>
                <a:lnTo>
                  <a:pt x="121332" y="42416"/>
                </a:lnTo>
                <a:close/>
                <a:moveTo>
                  <a:pt x="138410" y="42416"/>
                </a:moveTo>
                <a:lnTo>
                  <a:pt x="138410" y="50620"/>
                </a:lnTo>
                <a:lnTo>
                  <a:pt x="129983" y="50620"/>
                </a:lnTo>
                <a:lnTo>
                  <a:pt x="129983" y="42416"/>
                </a:lnTo>
                <a:close/>
                <a:moveTo>
                  <a:pt x="147117" y="42416"/>
                </a:moveTo>
                <a:lnTo>
                  <a:pt x="147117" y="50620"/>
                </a:lnTo>
                <a:lnTo>
                  <a:pt x="138633" y="50620"/>
                </a:lnTo>
                <a:lnTo>
                  <a:pt x="138633" y="42416"/>
                </a:lnTo>
                <a:close/>
                <a:moveTo>
                  <a:pt x="155767" y="42416"/>
                </a:moveTo>
                <a:lnTo>
                  <a:pt x="155767" y="50620"/>
                </a:lnTo>
                <a:lnTo>
                  <a:pt x="147340" y="50620"/>
                </a:lnTo>
                <a:lnTo>
                  <a:pt x="147340" y="42416"/>
                </a:lnTo>
                <a:close/>
                <a:moveTo>
                  <a:pt x="164418" y="42416"/>
                </a:moveTo>
                <a:lnTo>
                  <a:pt x="164418" y="50620"/>
                </a:lnTo>
                <a:lnTo>
                  <a:pt x="155990" y="50620"/>
                </a:lnTo>
                <a:lnTo>
                  <a:pt x="155990" y="42416"/>
                </a:lnTo>
                <a:close/>
                <a:moveTo>
                  <a:pt x="173069" y="42416"/>
                </a:moveTo>
                <a:lnTo>
                  <a:pt x="173069" y="50620"/>
                </a:lnTo>
                <a:lnTo>
                  <a:pt x="164641" y="50620"/>
                </a:lnTo>
                <a:lnTo>
                  <a:pt x="164641" y="42416"/>
                </a:lnTo>
                <a:close/>
                <a:moveTo>
                  <a:pt x="181719" y="42416"/>
                </a:moveTo>
                <a:lnTo>
                  <a:pt x="181719" y="50620"/>
                </a:lnTo>
                <a:lnTo>
                  <a:pt x="173292" y="50620"/>
                </a:lnTo>
                <a:lnTo>
                  <a:pt x="173292" y="42416"/>
                </a:lnTo>
                <a:close/>
                <a:moveTo>
                  <a:pt x="190370" y="42416"/>
                </a:moveTo>
                <a:lnTo>
                  <a:pt x="190370" y="50620"/>
                </a:lnTo>
                <a:lnTo>
                  <a:pt x="181942" y="50620"/>
                </a:lnTo>
                <a:lnTo>
                  <a:pt x="181942" y="42416"/>
                </a:lnTo>
                <a:close/>
                <a:moveTo>
                  <a:pt x="199020" y="42416"/>
                </a:moveTo>
                <a:lnTo>
                  <a:pt x="199020" y="50620"/>
                </a:lnTo>
                <a:lnTo>
                  <a:pt x="190593" y="50620"/>
                </a:lnTo>
                <a:lnTo>
                  <a:pt x="190593" y="42416"/>
                </a:lnTo>
                <a:close/>
                <a:moveTo>
                  <a:pt x="207727" y="42416"/>
                </a:moveTo>
                <a:lnTo>
                  <a:pt x="207727" y="50620"/>
                </a:lnTo>
                <a:lnTo>
                  <a:pt x="199244" y="50620"/>
                </a:lnTo>
                <a:lnTo>
                  <a:pt x="199244" y="42416"/>
                </a:lnTo>
                <a:close/>
                <a:moveTo>
                  <a:pt x="216377" y="42416"/>
                </a:moveTo>
                <a:lnTo>
                  <a:pt x="216377" y="50620"/>
                </a:lnTo>
                <a:lnTo>
                  <a:pt x="207950" y="50620"/>
                </a:lnTo>
                <a:lnTo>
                  <a:pt x="207950" y="42416"/>
                </a:lnTo>
                <a:close/>
                <a:moveTo>
                  <a:pt x="225028" y="42416"/>
                </a:moveTo>
                <a:lnTo>
                  <a:pt x="225028" y="50620"/>
                </a:lnTo>
                <a:lnTo>
                  <a:pt x="216601" y="50620"/>
                </a:lnTo>
                <a:lnTo>
                  <a:pt x="216601" y="42416"/>
                </a:lnTo>
                <a:close/>
                <a:moveTo>
                  <a:pt x="233679" y="42416"/>
                </a:moveTo>
                <a:lnTo>
                  <a:pt x="233679" y="50620"/>
                </a:lnTo>
                <a:lnTo>
                  <a:pt x="225251" y="50620"/>
                </a:lnTo>
                <a:lnTo>
                  <a:pt x="225251" y="42416"/>
                </a:lnTo>
                <a:close/>
                <a:moveTo>
                  <a:pt x="242329" y="42416"/>
                </a:moveTo>
                <a:lnTo>
                  <a:pt x="242329" y="50620"/>
                </a:lnTo>
                <a:lnTo>
                  <a:pt x="233902" y="50620"/>
                </a:lnTo>
                <a:lnTo>
                  <a:pt x="233902" y="42416"/>
                </a:lnTo>
                <a:close/>
                <a:moveTo>
                  <a:pt x="250980" y="42416"/>
                </a:moveTo>
                <a:lnTo>
                  <a:pt x="250980" y="50620"/>
                </a:lnTo>
                <a:lnTo>
                  <a:pt x="242553" y="50620"/>
                </a:lnTo>
                <a:lnTo>
                  <a:pt x="242553" y="42416"/>
                </a:lnTo>
                <a:close/>
                <a:moveTo>
                  <a:pt x="259686" y="42416"/>
                </a:moveTo>
                <a:lnTo>
                  <a:pt x="259686" y="50620"/>
                </a:lnTo>
                <a:lnTo>
                  <a:pt x="251203" y="50620"/>
                </a:lnTo>
                <a:lnTo>
                  <a:pt x="251203" y="42416"/>
                </a:lnTo>
                <a:close/>
                <a:moveTo>
                  <a:pt x="268337" y="42416"/>
                </a:moveTo>
                <a:lnTo>
                  <a:pt x="268337" y="50620"/>
                </a:lnTo>
                <a:lnTo>
                  <a:pt x="259910" y="50620"/>
                </a:lnTo>
                <a:lnTo>
                  <a:pt x="259910" y="42416"/>
                </a:lnTo>
                <a:close/>
                <a:moveTo>
                  <a:pt x="276988" y="42416"/>
                </a:moveTo>
                <a:lnTo>
                  <a:pt x="276988" y="50620"/>
                </a:lnTo>
                <a:lnTo>
                  <a:pt x="268560" y="50620"/>
                </a:lnTo>
                <a:lnTo>
                  <a:pt x="268560" y="42416"/>
                </a:lnTo>
                <a:close/>
                <a:moveTo>
                  <a:pt x="17190" y="50843"/>
                </a:moveTo>
                <a:lnTo>
                  <a:pt x="17190" y="59103"/>
                </a:lnTo>
                <a:lnTo>
                  <a:pt x="8762" y="59103"/>
                </a:lnTo>
                <a:lnTo>
                  <a:pt x="8762" y="50843"/>
                </a:lnTo>
                <a:close/>
                <a:moveTo>
                  <a:pt x="25840" y="50843"/>
                </a:moveTo>
                <a:lnTo>
                  <a:pt x="25840" y="59103"/>
                </a:lnTo>
                <a:lnTo>
                  <a:pt x="17413" y="59103"/>
                </a:lnTo>
                <a:lnTo>
                  <a:pt x="17413" y="50843"/>
                </a:lnTo>
                <a:close/>
                <a:moveTo>
                  <a:pt x="34547" y="50843"/>
                </a:moveTo>
                <a:lnTo>
                  <a:pt x="34547" y="59103"/>
                </a:lnTo>
                <a:lnTo>
                  <a:pt x="26064" y="59103"/>
                </a:lnTo>
                <a:lnTo>
                  <a:pt x="26064" y="50843"/>
                </a:lnTo>
                <a:close/>
                <a:moveTo>
                  <a:pt x="43197" y="50843"/>
                </a:moveTo>
                <a:lnTo>
                  <a:pt x="43197" y="59103"/>
                </a:lnTo>
                <a:lnTo>
                  <a:pt x="34770" y="59103"/>
                </a:lnTo>
                <a:lnTo>
                  <a:pt x="34770" y="50843"/>
                </a:lnTo>
                <a:close/>
                <a:moveTo>
                  <a:pt x="51848" y="50843"/>
                </a:moveTo>
                <a:lnTo>
                  <a:pt x="51848" y="59103"/>
                </a:lnTo>
                <a:lnTo>
                  <a:pt x="43421" y="59103"/>
                </a:lnTo>
                <a:lnTo>
                  <a:pt x="43421" y="50843"/>
                </a:lnTo>
                <a:close/>
                <a:moveTo>
                  <a:pt x="60499" y="50843"/>
                </a:moveTo>
                <a:lnTo>
                  <a:pt x="60499" y="59103"/>
                </a:lnTo>
                <a:lnTo>
                  <a:pt x="52071" y="59103"/>
                </a:lnTo>
                <a:lnTo>
                  <a:pt x="52071" y="50843"/>
                </a:lnTo>
                <a:close/>
                <a:moveTo>
                  <a:pt x="69149" y="50843"/>
                </a:moveTo>
                <a:lnTo>
                  <a:pt x="69149" y="59103"/>
                </a:lnTo>
                <a:lnTo>
                  <a:pt x="60722" y="59103"/>
                </a:lnTo>
                <a:lnTo>
                  <a:pt x="60722" y="50843"/>
                </a:lnTo>
                <a:close/>
                <a:moveTo>
                  <a:pt x="77800" y="50843"/>
                </a:moveTo>
                <a:lnTo>
                  <a:pt x="77800" y="59103"/>
                </a:lnTo>
                <a:lnTo>
                  <a:pt x="69373" y="59103"/>
                </a:lnTo>
                <a:lnTo>
                  <a:pt x="69373" y="50843"/>
                </a:lnTo>
                <a:close/>
                <a:moveTo>
                  <a:pt x="86506" y="50843"/>
                </a:moveTo>
                <a:lnTo>
                  <a:pt x="86506" y="59103"/>
                </a:lnTo>
                <a:lnTo>
                  <a:pt x="78023" y="59103"/>
                </a:lnTo>
                <a:lnTo>
                  <a:pt x="78023" y="50843"/>
                </a:lnTo>
                <a:close/>
                <a:moveTo>
                  <a:pt x="95157" y="50843"/>
                </a:moveTo>
                <a:lnTo>
                  <a:pt x="95157" y="59103"/>
                </a:lnTo>
                <a:lnTo>
                  <a:pt x="86730" y="59103"/>
                </a:lnTo>
                <a:lnTo>
                  <a:pt x="86730" y="50843"/>
                </a:lnTo>
                <a:close/>
                <a:moveTo>
                  <a:pt x="103808" y="50843"/>
                </a:moveTo>
                <a:lnTo>
                  <a:pt x="103808" y="59103"/>
                </a:lnTo>
                <a:lnTo>
                  <a:pt x="95380" y="59103"/>
                </a:lnTo>
                <a:lnTo>
                  <a:pt x="95380" y="50843"/>
                </a:lnTo>
                <a:close/>
                <a:moveTo>
                  <a:pt x="112458" y="50843"/>
                </a:moveTo>
                <a:lnTo>
                  <a:pt x="112458" y="59103"/>
                </a:lnTo>
                <a:lnTo>
                  <a:pt x="104031" y="59103"/>
                </a:lnTo>
                <a:lnTo>
                  <a:pt x="104031" y="50843"/>
                </a:lnTo>
                <a:close/>
                <a:moveTo>
                  <a:pt x="121109" y="50843"/>
                </a:moveTo>
                <a:lnTo>
                  <a:pt x="121109" y="59103"/>
                </a:lnTo>
                <a:lnTo>
                  <a:pt x="112681" y="59103"/>
                </a:lnTo>
                <a:lnTo>
                  <a:pt x="112681" y="50843"/>
                </a:lnTo>
                <a:close/>
                <a:moveTo>
                  <a:pt x="129760" y="50843"/>
                </a:moveTo>
                <a:lnTo>
                  <a:pt x="129760" y="59103"/>
                </a:lnTo>
                <a:lnTo>
                  <a:pt x="121332" y="59103"/>
                </a:lnTo>
                <a:lnTo>
                  <a:pt x="121332" y="50843"/>
                </a:lnTo>
                <a:close/>
                <a:moveTo>
                  <a:pt x="138410" y="50843"/>
                </a:moveTo>
                <a:lnTo>
                  <a:pt x="138410" y="59103"/>
                </a:lnTo>
                <a:lnTo>
                  <a:pt x="129983" y="59103"/>
                </a:lnTo>
                <a:lnTo>
                  <a:pt x="129983" y="50843"/>
                </a:lnTo>
                <a:close/>
                <a:moveTo>
                  <a:pt x="147117" y="50843"/>
                </a:moveTo>
                <a:lnTo>
                  <a:pt x="147117" y="59103"/>
                </a:lnTo>
                <a:lnTo>
                  <a:pt x="138633" y="59103"/>
                </a:lnTo>
                <a:lnTo>
                  <a:pt x="138633" y="50843"/>
                </a:lnTo>
                <a:close/>
                <a:moveTo>
                  <a:pt x="155767" y="50843"/>
                </a:moveTo>
                <a:lnTo>
                  <a:pt x="155767" y="59103"/>
                </a:lnTo>
                <a:lnTo>
                  <a:pt x="147340" y="59103"/>
                </a:lnTo>
                <a:lnTo>
                  <a:pt x="147340" y="50843"/>
                </a:lnTo>
                <a:close/>
                <a:moveTo>
                  <a:pt x="164418" y="50843"/>
                </a:moveTo>
                <a:lnTo>
                  <a:pt x="164418" y="59103"/>
                </a:lnTo>
                <a:lnTo>
                  <a:pt x="155990" y="59103"/>
                </a:lnTo>
                <a:lnTo>
                  <a:pt x="155990" y="50843"/>
                </a:lnTo>
                <a:close/>
                <a:moveTo>
                  <a:pt x="173069" y="50843"/>
                </a:moveTo>
                <a:lnTo>
                  <a:pt x="173069" y="59103"/>
                </a:lnTo>
                <a:lnTo>
                  <a:pt x="164641" y="59103"/>
                </a:lnTo>
                <a:lnTo>
                  <a:pt x="164641" y="50843"/>
                </a:lnTo>
                <a:close/>
                <a:moveTo>
                  <a:pt x="181719" y="50843"/>
                </a:moveTo>
                <a:lnTo>
                  <a:pt x="181719" y="59103"/>
                </a:lnTo>
                <a:lnTo>
                  <a:pt x="173292" y="59103"/>
                </a:lnTo>
                <a:lnTo>
                  <a:pt x="173292" y="50843"/>
                </a:lnTo>
                <a:close/>
                <a:moveTo>
                  <a:pt x="190370" y="50843"/>
                </a:moveTo>
                <a:lnTo>
                  <a:pt x="190370" y="59103"/>
                </a:lnTo>
                <a:lnTo>
                  <a:pt x="181942" y="59103"/>
                </a:lnTo>
                <a:lnTo>
                  <a:pt x="181942" y="50843"/>
                </a:lnTo>
                <a:close/>
                <a:moveTo>
                  <a:pt x="199020" y="50843"/>
                </a:moveTo>
                <a:lnTo>
                  <a:pt x="199020" y="59103"/>
                </a:lnTo>
                <a:lnTo>
                  <a:pt x="190593" y="59103"/>
                </a:lnTo>
                <a:lnTo>
                  <a:pt x="190593" y="50843"/>
                </a:lnTo>
                <a:close/>
                <a:moveTo>
                  <a:pt x="207727" y="50843"/>
                </a:moveTo>
                <a:lnTo>
                  <a:pt x="207727" y="59103"/>
                </a:lnTo>
                <a:lnTo>
                  <a:pt x="199244" y="59103"/>
                </a:lnTo>
                <a:lnTo>
                  <a:pt x="199244" y="50843"/>
                </a:lnTo>
                <a:close/>
                <a:moveTo>
                  <a:pt x="216377" y="50843"/>
                </a:moveTo>
                <a:lnTo>
                  <a:pt x="216377" y="59103"/>
                </a:lnTo>
                <a:lnTo>
                  <a:pt x="207950" y="59103"/>
                </a:lnTo>
                <a:lnTo>
                  <a:pt x="207950" y="50843"/>
                </a:lnTo>
                <a:close/>
                <a:moveTo>
                  <a:pt x="225028" y="50843"/>
                </a:moveTo>
                <a:lnTo>
                  <a:pt x="225028" y="59103"/>
                </a:lnTo>
                <a:lnTo>
                  <a:pt x="216601" y="59103"/>
                </a:lnTo>
                <a:lnTo>
                  <a:pt x="216601" y="50843"/>
                </a:lnTo>
                <a:close/>
                <a:moveTo>
                  <a:pt x="233679" y="50843"/>
                </a:moveTo>
                <a:lnTo>
                  <a:pt x="233679" y="59103"/>
                </a:lnTo>
                <a:lnTo>
                  <a:pt x="225251" y="59103"/>
                </a:lnTo>
                <a:lnTo>
                  <a:pt x="225251" y="50843"/>
                </a:lnTo>
                <a:close/>
                <a:moveTo>
                  <a:pt x="242329" y="50843"/>
                </a:moveTo>
                <a:lnTo>
                  <a:pt x="242329" y="59103"/>
                </a:lnTo>
                <a:lnTo>
                  <a:pt x="233902" y="59103"/>
                </a:lnTo>
                <a:lnTo>
                  <a:pt x="233902" y="50843"/>
                </a:lnTo>
                <a:close/>
                <a:moveTo>
                  <a:pt x="250980" y="50843"/>
                </a:moveTo>
                <a:lnTo>
                  <a:pt x="250980" y="59103"/>
                </a:lnTo>
                <a:lnTo>
                  <a:pt x="242553" y="59103"/>
                </a:lnTo>
                <a:lnTo>
                  <a:pt x="242553" y="50843"/>
                </a:lnTo>
                <a:close/>
                <a:moveTo>
                  <a:pt x="259686" y="50843"/>
                </a:moveTo>
                <a:lnTo>
                  <a:pt x="259686" y="59103"/>
                </a:lnTo>
                <a:lnTo>
                  <a:pt x="251203" y="59103"/>
                </a:lnTo>
                <a:lnTo>
                  <a:pt x="251203" y="50843"/>
                </a:lnTo>
                <a:close/>
                <a:moveTo>
                  <a:pt x="268337" y="50843"/>
                </a:moveTo>
                <a:lnTo>
                  <a:pt x="268337" y="59103"/>
                </a:lnTo>
                <a:lnTo>
                  <a:pt x="259910" y="59103"/>
                </a:lnTo>
                <a:lnTo>
                  <a:pt x="259910" y="50843"/>
                </a:lnTo>
                <a:close/>
                <a:moveTo>
                  <a:pt x="276988" y="50843"/>
                </a:moveTo>
                <a:lnTo>
                  <a:pt x="276988" y="59103"/>
                </a:lnTo>
                <a:lnTo>
                  <a:pt x="268560" y="59103"/>
                </a:lnTo>
                <a:lnTo>
                  <a:pt x="268560" y="50843"/>
                </a:lnTo>
                <a:close/>
                <a:moveTo>
                  <a:pt x="17190" y="59326"/>
                </a:moveTo>
                <a:lnTo>
                  <a:pt x="17190" y="67586"/>
                </a:lnTo>
                <a:lnTo>
                  <a:pt x="8762" y="67586"/>
                </a:lnTo>
                <a:lnTo>
                  <a:pt x="8762" y="59326"/>
                </a:lnTo>
                <a:close/>
                <a:moveTo>
                  <a:pt x="25840" y="59326"/>
                </a:moveTo>
                <a:lnTo>
                  <a:pt x="25840" y="67586"/>
                </a:lnTo>
                <a:lnTo>
                  <a:pt x="17413" y="67586"/>
                </a:lnTo>
                <a:lnTo>
                  <a:pt x="17413" y="59326"/>
                </a:lnTo>
                <a:close/>
                <a:moveTo>
                  <a:pt x="34547" y="59326"/>
                </a:moveTo>
                <a:lnTo>
                  <a:pt x="34547" y="67586"/>
                </a:lnTo>
                <a:lnTo>
                  <a:pt x="26064" y="67586"/>
                </a:lnTo>
                <a:lnTo>
                  <a:pt x="26064" y="59326"/>
                </a:lnTo>
                <a:close/>
                <a:moveTo>
                  <a:pt x="43197" y="59326"/>
                </a:moveTo>
                <a:lnTo>
                  <a:pt x="43197" y="67586"/>
                </a:lnTo>
                <a:lnTo>
                  <a:pt x="34770" y="67586"/>
                </a:lnTo>
                <a:lnTo>
                  <a:pt x="34770" y="59326"/>
                </a:lnTo>
                <a:close/>
                <a:moveTo>
                  <a:pt x="51848" y="59326"/>
                </a:moveTo>
                <a:lnTo>
                  <a:pt x="51848" y="67586"/>
                </a:lnTo>
                <a:lnTo>
                  <a:pt x="43421" y="67586"/>
                </a:lnTo>
                <a:lnTo>
                  <a:pt x="43421" y="59326"/>
                </a:lnTo>
                <a:close/>
                <a:moveTo>
                  <a:pt x="60499" y="59326"/>
                </a:moveTo>
                <a:lnTo>
                  <a:pt x="60499" y="67586"/>
                </a:lnTo>
                <a:lnTo>
                  <a:pt x="52071" y="67586"/>
                </a:lnTo>
                <a:lnTo>
                  <a:pt x="52071" y="59326"/>
                </a:lnTo>
                <a:close/>
                <a:moveTo>
                  <a:pt x="69149" y="59326"/>
                </a:moveTo>
                <a:lnTo>
                  <a:pt x="69149" y="67586"/>
                </a:lnTo>
                <a:lnTo>
                  <a:pt x="60722" y="67586"/>
                </a:lnTo>
                <a:lnTo>
                  <a:pt x="60722" y="59326"/>
                </a:lnTo>
                <a:close/>
                <a:moveTo>
                  <a:pt x="77800" y="59326"/>
                </a:moveTo>
                <a:lnTo>
                  <a:pt x="77800" y="67586"/>
                </a:lnTo>
                <a:lnTo>
                  <a:pt x="69373" y="67586"/>
                </a:lnTo>
                <a:lnTo>
                  <a:pt x="69373" y="59326"/>
                </a:lnTo>
                <a:close/>
                <a:moveTo>
                  <a:pt x="86506" y="59326"/>
                </a:moveTo>
                <a:lnTo>
                  <a:pt x="86506" y="67586"/>
                </a:lnTo>
                <a:lnTo>
                  <a:pt x="78023" y="67586"/>
                </a:lnTo>
                <a:lnTo>
                  <a:pt x="78023" y="59326"/>
                </a:lnTo>
                <a:close/>
                <a:moveTo>
                  <a:pt x="95157" y="59326"/>
                </a:moveTo>
                <a:lnTo>
                  <a:pt x="95157" y="67586"/>
                </a:lnTo>
                <a:lnTo>
                  <a:pt x="86730" y="67586"/>
                </a:lnTo>
                <a:lnTo>
                  <a:pt x="86730" y="59326"/>
                </a:lnTo>
                <a:close/>
                <a:moveTo>
                  <a:pt x="103808" y="59326"/>
                </a:moveTo>
                <a:lnTo>
                  <a:pt x="103808" y="67586"/>
                </a:lnTo>
                <a:lnTo>
                  <a:pt x="95380" y="67586"/>
                </a:lnTo>
                <a:lnTo>
                  <a:pt x="95380" y="59326"/>
                </a:lnTo>
                <a:close/>
                <a:moveTo>
                  <a:pt x="112458" y="59326"/>
                </a:moveTo>
                <a:lnTo>
                  <a:pt x="112458" y="67586"/>
                </a:lnTo>
                <a:lnTo>
                  <a:pt x="104031" y="67586"/>
                </a:lnTo>
                <a:lnTo>
                  <a:pt x="104031" y="59326"/>
                </a:lnTo>
                <a:close/>
                <a:moveTo>
                  <a:pt x="121109" y="59326"/>
                </a:moveTo>
                <a:lnTo>
                  <a:pt x="121109" y="67586"/>
                </a:lnTo>
                <a:lnTo>
                  <a:pt x="112681" y="67586"/>
                </a:lnTo>
                <a:lnTo>
                  <a:pt x="112681" y="59326"/>
                </a:lnTo>
                <a:close/>
                <a:moveTo>
                  <a:pt x="129760" y="59326"/>
                </a:moveTo>
                <a:lnTo>
                  <a:pt x="129760" y="67586"/>
                </a:lnTo>
                <a:lnTo>
                  <a:pt x="121332" y="67586"/>
                </a:lnTo>
                <a:lnTo>
                  <a:pt x="121332" y="59326"/>
                </a:lnTo>
                <a:close/>
                <a:moveTo>
                  <a:pt x="138410" y="59326"/>
                </a:moveTo>
                <a:lnTo>
                  <a:pt x="138410" y="67586"/>
                </a:lnTo>
                <a:lnTo>
                  <a:pt x="129983" y="67586"/>
                </a:lnTo>
                <a:lnTo>
                  <a:pt x="129983" y="59326"/>
                </a:lnTo>
                <a:close/>
                <a:moveTo>
                  <a:pt x="147117" y="59326"/>
                </a:moveTo>
                <a:lnTo>
                  <a:pt x="147117" y="67586"/>
                </a:lnTo>
                <a:lnTo>
                  <a:pt x="138633" y="67586"/>
                </a:lnTo>
                <a:lnTo>
                  <a:pt x="138633" y="59326"/>
                </a:lnTo>
                <a:close/>
                <a:moveTo>
                  <a:pt x="155767" y="59326"/>
                </a:moveTo>
                <a:lnTo>
                  <a:pt x="155767" y="67586"/>
                </a:lnTo>
                <a:lnTo>
                  <a:pt x="147340" y="67586"/>
                </a:lnTo>
                <a:lnTo>
                  <a:pt x="147340" y="59326"/>
                </a:lnTo>
                <a:close/>
                <a:moveTo>
                  <a:pt x="164418" y="59326"/>
                </a:moveTo>
                <a:lnTo>
                  <a:pt x="164418" y="67586"/>
                </a:lnTo>
                <a:lnTo>
                  <a:pt x="155990" y="67586"/>
                </a:lnTo>
                <a:lnTo>
                  <a:pt x="155990" y="59326"/>
                </a:lnTo>
                <a:close/>
                <a:moveTo>
                  <a:pt x="173069" y="59326"/>
                </a:moveTo>
                <a:lnTo>
                  <a:pt x="173069" y="67586"/>
                </a:lnTo>
                <a:lnTo>
                  <a:pt x="164641" y="67586"/>
                </a:lnTo>
                <a:lnTo>
                  <a:pt x="164641" y="59326"/>
                </a:lnTo>
                <a:close/>
                <a:moveTo>
                  <a:pt x="181719" y="59326"/>
                </a:moveTo>
                <a:lnTo>
                  <a:pt x="181719" y="67586"/>
                </a:lnTo>
                <a:lnTo>
                  <a:pt x="173292" y="67586"/>
                </a:lnTo>
                <a:lnTo>
                  <a:pt x="173292" y="59326"/>
                </a:lnTo>
                <a:close/>
                <a:moveTo>
                  <a:pt x="190370" y="59326"/>
                </a:moveTo>
                <a:lnTo>
                  <a:pt x="190370" y="67586"/>
                </a:lnTo>
                <a:lnTo>
                  <a:pt x="181942" y="67586"/>
                </a:lnTo>
                <a:lnTo>
                  <a:pt x="181942" y="59326"/>
                </a:lnTo>
                <a:close/>
                <a:moveTo>
                  <a:pt x="199020" y="59326"/>
                </a:moveTo>
                <a:lnTo>
                  <a:pt x="199020" y="67586"/>
                </a:lnTo>
                <a:lnTo>
                  <a:pt x="190593" y="67586"/>
                </a:lnTo>
                <a:lnTo>
                  <a:pt x="190593" y="59326"/>
                </a:lnTo>
                <a:close/>
                <a:moveTo>
                  <a:pt x="207727" y="59326"/>
                </a:moveTo>
                <a:lnTo>
                  <a:pt x="207727" y="67586"/>
                </a:lnTo>
                <a:lnTo>
                  <a:pt x="199244" y="67586"/>
                </a:lnTo>
                <a:lnTo>
                  <a:pt x="199244" y="59326"/>
                </a:lnTo>
                <a:close/>
                <a:moveTo>
                  <a:pt x="216377" y="59326"/>
                </a:moveTo>
                <a:lnTo>
                  <a:pt x="216377" y="67586"/>
                </a:lnTo>
                <a:lnTo>
                  <a:pt x="207950" y="67586"/>
                </a:lnTo>
                <a:lnTo>
                  <a:pt x="207950" y="59326"/>
                </a:lnTo>
                <a:close/>
                <a:moveTo>
                  <a:pt x="225028" y="59326"/>
                </a:moveTo>
                <a:lnTo>
                  <a:pt x="225028" y="67586"/>
                </a:lnTo>
                <a:lnTo>
                  <a:pt x="216601" y="67586"/>
                </a:lnTo>
                <a:lnTo>
                  <a:pt x="216601" y="59326"/>
                </a:lnTo>
                <a:close/>
                <a:moveTo>
                  <a:pt x="233679" y="59326"/>
                </a:moveTo>
                <a:lnTo>
                  <a:pt x="233679" y="67586"/>
                </a:lnTo>
                <a:lnTo>
                  <a:pt x="225251" y="67586"/>
                </a:lnTo>
                <a:lnTo>
                  <a:pt x="225251" y="59326"/>
                </a:lnTo>
                <a:close/>
                <a:moveTo>
                  <a:pt x="242329" y="59326"/>
                </a:moveTo>
                <a:lnTo>
                  <a:pt x="242329" y="67586"/>
                </a:lnTo>
                <a:lnTo>
                  <a:pt x="233902" y="67586"/>
                </a:lnTo>
                <a:lnTo>
                  <a:pt x="233902" y="59326"/>
                </a:lnTo>
                <a:close/>
                <a:moveTo>
                  <a:pt x="250980" y="59326"/>
                </a:moveTo>
                <a:lnTo>
                  <a:pt x="250980" y="67586"/>
                </a:lnTo>
                <a:lnTo>
                  <a:pt x="242553" y="67586"/>
                </a:lnTo>
                <a:lnTo>
                  <a:pt x="242553" y="59326"/>
                </a:lnTo>
                <a:close/>
                <a:moveTo>
                  <a:pt x="259686" y="59326"/>
                </a:moveTo>
                <a:lnTo>
                  <a:pt x="259686" y="67586"/>
                </a:lnTo>
                <a:lnTo>
                  <a:pt x="251203" y="67586"/>
                </a:lnTo>
                <a:lnTo>
                  <a:pt x="251203" y="59326"/>
                </a:lnTo>
                <a:close/>
                <a:moveTo>
                  <a:pt x="268337" y="59326"/>
                </a:moveTo>
                <a:lnTo>
                  <a:pt x="268337" y="67586"/>
                </a:lnTo>
                <a:lnTo>
                  <a:pt x="259910" y="67586"/>
                </a:lnTo>
                <a:lnTo>
                  <a:pt x="259910" y="59326"/>
                </a:lnTo>
                <a:close/>
                <a:moveTo>
                  <a:pt x="276988" y="59326"/>
                </a:moveTo>
                <a:lnTo>
                  <a:pt x="276988" y="67586"/>
                </a:lnTo>
                <a:lnTo>
                  <a:pt x="268560" y="67586"/>
                </a:lnTo>
                <a:lnTo>
                  <a:pt x="268560" y="59326"/>
                </a:lnTo>
                <a:close/>
                <a:moveTo>
                  <a:pt x="17190" y="67810"/>
                </a:moveTo>
                <a:lnTo>
                  <a:pt x="17190" y="76014"/>
                </a:lnTo>
                <a:lnTo>
                  <a:pt x="8762" y="76014"/>
                </a:lnTo>
                <a:lnTo>
                  <a:pt x="8762" y="67810"/>
                </a:lnTo>
                <a:close/>
                <a:moveTo>
                  <a:pt x="25840" y="67810"/>
                </a:moveTo>
                <a:lnTo>
                  <a:pt x="25840" y="76014"/>
                </a:lnTo>
                <a:lnTo>
                  <a:pt x="17413" y="76014"/>
                </a:lnTo>
                <a:lnTo>
                  <a:pt x="17413" y="67810"/>
                </a:lnTo>
                <a:close/>
                <a:moveTo>
                  <a:pt x="34547" y="67810"/>
                </a:moveTo>
                <a:lnTo>
                  <a:pt x="34547" y="76014"/>
                </a:lnTo>
                <a:lnTo>
                  <a:pt x="26064" y="76014"/>
                </a:lnTo>
                <a:lnTo>
                  <a:pt x="26064" y="67810"/>
                </a:lnTo>
                <a:close/>
                <a:moveTo>
                  <a:pt x="43197" y="67810"/>
                </a:moveTo>
                <a:lnTo>
                  <a:pt x="43197" y="76014"/>
                </a:lnTo>
                <a:lnTo>
                  <a:pt x="34770" y="76014"/>
                </a:lnTo>
                <a:lnTo>
                  <a:pt x="34770" y="67810"/>
                </a:lnTo>
                <a:close/>
                <a:moveTo>
                  <a:pt x="51848" y="67810"/>
                </a:moveTo>
                <a:lnTo>
                  <a:pt x="51848" y="76014"/>
                </a:lnTo>
                <a:lnTo>
                  <a:pt x="43421" y="76014"/>
                </a:lnTo>
                <a:lnTo>
                  <a:pt x="43421" y="67810"/>
                </a:lnTo>
                <a:close/>
                <a:moveTo>
                  <a:pt x="60499" y="67810"/>
                </a:moveTo>
                <a:lnTo>
                  <a:pt x="60499" y="76014"/>
                </a:lnTo>
                <a:lnTo>
                  <a:pt x="52071" y="76014"/>
                </a:lnTo>
                <a:lnTo>
                  <a:pt x="52071" y="67810"/>
                </a:lnTo>
                <a:close/>
                <a:moveTo>
                  <a:pt x="69149" y="67810"/>
                </a:moveTo>
                <a:lnTo>
                  <a:pt x="69149" y="76014"/>
                </a:lnTo>
                <a:lnTo>
                  <a:pt x="60722" y="76014"/>
                </a:lnTo>
                <a:lnTo>
                  <a:pt x="60722" y="67810"/>
                </a:lnTo>
                <a:close/>
                <a:moveTo>
                  <a:pt x="77800" y="67810"/>
                </a:moveTo>
                <a:lnTo>
                  <a:pt x="77800" y="76014"/>
                </a:lnTo>
                <a:lnTo>
                  <a:pt x="69373" y="76014"/>
                </a:lnTo>
                <a:lnTo>
                  <a:pt x="69373" y="67810"/>
                </a:lnTo>
                <a:close/>
                <a:moveTo>
                  <a:pt x="86506" y="67810"/>
                </a:moveTo>
                <a:lnTo>
                  <a:pt x="86506" y="76014"/>
                </a:lnTo>
                <a:lnTo>
                  <a:pt x="78023" y="76014"/>
                </a:lnTo>
                <a:lnTo>
                  <a:pt x="78023" y="67810"/>
                </a:lnTo>
                <a:close/>
                <a:moveTo>
                  <a:pt x="95157" y="67810"/>
                </a:moveTo>
                <a:lnTo>
                  <a:pt x="95157" y="76014"/>
                </a:lnTo>
                <a:lnTo>
                  <a:pt x="86730" y="76014"/>
                </a:lnTo>
                <a:lnTo>
                  <a:pt x="86730" y="67810"/>
                </a:lnTo>
                <a:close/>
                <a:moveTo>
                  <a:pt x="103808" y="67810"/>
                </a:moveTo>
                <a:lnTo>
                  <a:pt x="103808" y="76014"/>
                </a:lnTo>
                <a:lnTo>
                  <a:pt x="95380" y="76014"/>
                </a:lnTo>
                <a:lnTo>
                  <a:pt x="95380" y="67810"/>
                </a:lnTo>
                <a:close/>
                <a:moveTo>
                  <a:pt x="112458" y="67810"/>
                </a:moveTo>
                <a:lnTo>
                  <a:pt x="112458" y="76014"/>
                </a:lnTo>
                <a:lnTo>
                  <a:pt x="104031" y="76014"/>
                </a:lnTo>
                <a:lnTo>
                  <a:pt x="104031" y="67810"/>
                </a:lnTo>
                <a:close/>
                <a:moveTo>
                  <a:pt x="121109" y="67810"/>
                </a:moveTo>
                <a:lnTo>
                  <a:pt x="121109" y="76014"/>
                </a:lnTo>
                <a:lnTo>
                  <a:pt x="112681" y="76014"/>
                </a:lnTo>
                <a:lnTo>
                  <a:pt x="112681" y="67810"/>
                </a:lnTo>
                <a:close/>
                <a:moveTo>
                  <a:pt x="129760" y="67810"/>
                </a:moveTo>
                <a:lnTo>
                  <a:pt x="129760" y="76014"/>
                </a:lnTo>
                <a:lnTo>
                  <a:pt x="121332" y="76014"/>
                </a:lnTo>
                <a:lnTo>
                  <a:pt x="121332" y="67810"/>
                </a:lnTo>
                <a:close/>
                <a:moveTo>
                  <a:pt x="138410" y="67810"/>
                </a:moveTo>
                <a:lnTo>
                  <a:pt x="138410" y="76014"/>
                </a:lnTo>
                <a:lnTo>
                  <a:pt x="129983" y="76014"/>
                </a:lnTo>
                <a:lnTo>
                  <a:pt x="129983" y="67810"/>
                </a:lnTo>
                <a:close/>
                <a:moveTo>
                  <a:pt x="147117" y="67810"/>
                </a:moveTo>
                <a:lnTo>
                  <a:pt x="147117" y="76014"/>
                </a:lnTo>
                <a:lnTo>
                  <a:pt x="138633" y="76014"/>
                </a:lnTo>
                <a:lnTo>
                  <a:pt x="138633" y="67810"/>
                </a:lnTo>
                <a:close/>
                <a:moveTo>
                  <a:pt x="155767" y="67810"/>
                </a:moveTo>
                <a:lnTo>
                  <a:pt x="155767" y="76014"/>
                </a:lnTo>
                <a:lnTo>
                  <a:pt x="147340" y="76014"/>
                </a:lnTo>
                <a:lnTo>
                  <a:pt x="147340" y="67810"/>
                </a:lnTo>
                <a:close/>
                <a:moveTo>
                  <a:pt x="164418" y="67810"/>
                </a:moveTo>
                <a:lnTo>
                  <a:pt x="164418" y="76014"/>
                </a:lnTo>
                <a:lnTo>
                  <a:pt x="155990" y="76014"/>
                </a:lnTo>
                <a:lnTo>
                  <a:pt x="155990" y="67810"/>
                </a:lnTo>
                <a:close/>
                <a:moveTo>
                  <a:pt x="173069" y="67810"/>
                </a:moveTo>
                <a:lnTo>
                  <a:pt x="173069" y="76014"/>
                </a:lnTo>
                <a:lnTo>
                  <a:pt x="164641" y="76014"/>
                </a:lnTo>
                <a:lnTo>
                  <a:pt x="164641" y="67810"/>
                </a:lnTo>
                <a:close/>
                <a:moveTo>
                  <a:pt x="181719" y="67810"/>
                </a:moveTo>
                <a:lnTo>
                  <a:pt x="181719" y="76014"/>
                </a:lnTo>
                <a:lnTo>
                  <a:pt x="173292" y="76014"/>
                </a:lnTo>
                <a:lnTo>
                  <a:pt x="173292" y="67810"/>
                </a:lnTo>
                <a:close/>
                <a:moveTo>
                  <a:pt x="190370" y="67810"/>
                </a:moveTo>
                <a:lnTo>
                  <a:pt x="190370" y="76014"/>
                </a:lnTo>
                <a:lnTo>
                  <a:pt x="181942" y="76014"/>
                </a:lnTo>
                <a:lnTo>
                  <a:pt x="181942" y="67810"/>
                </a:lnTo>
                <a:close/>
                <a:moveTo>
                  <a:pt x="199020" y="67810"/>
                </a:moveTo>
                <a:lnTo>
                  <a:pt x="199020" y="76014"/>
                </a:lnTo>
                <a:lnTo>
                  <a:pt x="190593" y="76014"/>
                </a:lnTo>
                <a:lnTo>
                  <a:pt x="190593" y="67810"/>
                </a:lnTo>
                <a:close/>
                <a:moveTo>
                  <a:pt x="207727" y="67810"/>
                </a:moveTo>
                <a:lnTo>
                  <a:pt x="207727" y="76014"/>
                </a:lnTo>
                <a:lnTo>
                  <a:pt x="199244" y="76014"/>
                </a:lnTo>
                <a:lnTo>
                  <a:pt x="199244" y="67810"/>
                </a:lnTo>
                <a:close/>
                <a:moveTo>
                  <a:pt x="216377" y="67810"/>
                </a:moveTo>
                <a:lnTo>
                  <a:pt x="216377" y="76014"/>
                </a:lnTo>
                <a:lnTo>
                  <a:pt x="207950" y="76014"/>
                </a:lnTo>
                <a:lnTo>
                  <a:pt x="207950" y="67810"/>
                </a:lnTo>
                <a:close/>
                <a:moveTo>
                  <a:pt x="225028" y="67810"/>
                </a:moveTo>
                <a:lnTo>
                  <a:pt x="225028" y="76014"/>
                </a:lnTo>
                <a:lnTo>
                  <a:pt x="216601" y="76014"/>
                </a:lnTo>
                <a:lnTo>
                  <a:pt x="216601" y="67810"/>
                </a:lnTo>
                <a:close/>
                <a:moveTo>
                  <a:pt x="233679" y="67810"/>
                </a:moveTo>
                <a:lnTo>
                  <a:pt x="233679" y="76014"/>
                </a:lnTo>
                <a:lnTo>
                  <a:pt x="225251" y="76014"/>
                </a:lnTo>
                <a:lnTo>
                  <a:pt x="225251" y="67810"/>
                </a:lnTo>
                <a:close/>
                <a:moveTo>
                  <a:pt x="242329" y="67810"/>
                </a:moveTo>
                <a:lnTo>
                  <a:pt x="242329" y="76014"/>
                </a:lnTo>
                <a:lnTo>
                  <a:pt x="233902" y="76014"/>
                </a:lnTo>
                <a:lnTo>
                  <a:pt x="233902" y="67810"/>
                </a:lnTo>
                <a:close/>
                <a:moveTo>
                  <a:pt x="250980" y="67810"/>
                </a:moveTo>
                <a:lnTo>
                  <a:pt x="250980" y="76014"/>
                </a:lnTo>
                <a:lnTo>
                  <a:pt x="242553" y="76014"/>
                </a:lnTo>
                <a:lnTo>
                  <a:pt x="242553" y="67810"/>
                </a:lnTo>
                <a:close/>
                <a:moveTo>
                  <a:pt x="259686" y="67810"/>
                </a:moveTo>
                <a:lnTo>
                  <a:pt x="259686" y="76014"/>
                </a:lnTo>
                <a:lnTo>
                  <a:pt x="251203" y="76014"/>
                </a:lnTo>
                <a:lnTo>
                  <a:pt x="251203" y="67810"/>
                </a:lnTo>
                <a:close/>
                <a:moveTo>
                  <a:pt x="268337" y="67810"/>
                </a:moveTo>
                <a:lnTo>
                  <a:pt x="268337" y="76014"/>
                </a:lnTo>
                <a:lnTo>
                  <a:pt x="259910" y="76014"/>
                </a:lnTo>
                <a:lnTo>
                  <a:pt x="259910" y="67810"/>
                </a:lnTo>
                <a:close/>
                <a:moveTo>
                  <a:pt x="276988" y="67810"/>
                </a:moveTo>
                <a:lnTo>
                  <a:pt x="276988" y="76014"/>
                </a:lnTo>
                <a:lnTo>
                  <a:pt x="268560" y="76014"/>
                </a:lnTo>
                <a:lnTo>
                  <a:pt x="268560" y="67810"/>
                </a:lnTo>
                <a:close/>
                <a:moveTo>
                  <a:pt x="17190" y="76237"/>
                </a:moveTo>
                <a:lnTo>
                  <a:pt x="17190" y="84497"/>
                </a:lnTo>
                <a:lnTo>
                  <a:pt x="8762" y="84497"/>
                </a:lnTo>
                <a:lnTo>
                  <a:pt x="8762" y="76237"/>
                </a:lnTo>
                <a:close/>
                <a:moveTo>
                  <a:pt x="25840" y="76237"/>
                </a:moveTo>
                <a:lnTo>
                  <a:pt x="25840" y="84497"/>
                </a:lnTo>
                <a:lnTo>
                  <a:pt x="17413" y="84497"/>
                </a:lnTo>
                <a:lnTo>
                  <a:pt x="17413" y="76237"/>
                </a:lnTo>
                <a:close/>
                <a:moveTo>
                  <a:pt x="34547" y="76237"/>
                </a:moveTo>
                <a:lnTo>
                  <a:pt x="34547" y="84497"/>
                </a:lnTo>
                <a:lnTo>
                  <a:pt x="26064" y="84497"/>
                </a:lnTo>
                <a:lnTo>
                  <a:pt x="26064" y="76237"/>
                </a:lnTo>
                <a:close/>
                <a:moveTo>
                  <a:pt x="43197" y="76237"/>
                </a:moveTo>
                <a:lnTo>
                  <a:pt x="43197" y="84497"/>
                </a:lnTo>
                <a:lnTo>
                  <a:pt x="34770" y="84497"/>
                </a:lnTo>
                <a:lnTo>
                  <a:pt x="34770" y="76237"/>
                </a:lnTo>
                <a:close/>
                <a:moveTo>
                  <a:pt x="51848" y="76237"/>
                </a:moveTo>
                <a:lnTo>
                  <a:pt x="51848" y="84497"/>
                </a:lnTo>
                <a:lnTo>
                  <a:pt x="43421" y="84497"/>
                </a:lnTo>
                <a:lnTo>
                  <a:pt x="43421" y="76237"/>
                </a:lnTo>
                <a:close/>
                <a:moveTo>
                  <a:pt x="60499" y="76237"/>
                </a:moveTo>
                <a:lnTo>
                  <a:pt x="60499" y="84497"/>
                </a:lnTo>
                <a:lnTo>
                  <a:pt x="52071" y="84497"/>
                </a:lnTo>
                <a:lnTo>
                  <a:pt x="52071" y="76237"/>
                </a:lnTo>
                <a:close/>
                <a:moveTo>
                  <a:pt x="69149" y="76237"/>
                </a:moveTo>
                <a:lnTo>
                  <a:pt x="69149" y="84497"/>
                </a:lnTo>
                <a:lnTo>
                  <a:pt x="60722" y="84497"/>
                </a:lnTo>
                <a:lnTo>
                  <a:pt x="60722" y="76237"/>
                </a:lnTo>
                <a:close/>
                <a:moveTo>
                  <a:pt x="77800" y="76237"/>
                </a:moveTo>
                <a:lnTo>
                  <a:pt x="77800" y="84497"/>
                </a:lnTo>
                <a:lnTo>
                  <a:pt x="69373" y="84497"/>
                </a:lnTo>
                <a:lnTo>
                  <a:pt x="69373" y="76237"/>
                </a:lnTo>
                <a:close/>
                <a:moveTo>
                  <a:pt x="86506" y="76237"/>
                </a:moveTo>
                <a:lnTo>
                  <a:pt x="86506" y="84497"/>
                </a:lnTo>
                <a:lnTo>
                  <a:pt x="78023" y="84497"/>
                </a:lnTo>
                <a:lnTo>
                  <a:pt x="78023" y="76237"/>
                </a:lnTo>
                <a:close/>
                <a:moveTo>
                  <a:pt x="95157" y="76237"/>
                </a:moveTo>
                <a:lnTo>
                  <a:pt x="95157" y="84497"/>
                </a:lnTo>
                <a:lnTo>
                  <a:pt x="86730" y="84497"/>
                </a:lnTo>
                <a:lnTo>
                  <a:pt x="86730" y="76237"/>
                </a:lnTo>
                <a:close/>
                <a:moveTo>
                  <a:pt x="103808" y="76237"/>
                </a:moveTo>
                <a:lnTo>
                  <a:pt x="103808" y="84497"/>
                </a:lnTo>
                <a:lnTo>
                  <a:pt x="95380" y="84497"/>
                </a:lnTo>
                <a:lnTo>
                  <a:pt x="95380" y="76237"/>
                </a:lnTo>
                <a:close/>
                <a:moveTo>
                  <a:pt x="112458" y="76237"/>
                </a:moveTo>
                <a:lnTo>
                  <a:pt x="112458" y="84497"/>
                </a:lnTo>
                <a:lnTo>
                  <a:pt x="104031" y="84497"/>
                </a:lnTo>
                <a:lnTo>
                  <a:pt x="104031" y="76237"/>
                </a:lnTo>
                <a:close/>
                <a:moveTo>
                  <a:pt x="121109" y="76237"/>
                </a:moveTo>
                <a:lnTo>
                  <a:pt x="121109" y="84497"/>
                </a:lnTo>
                <a:lnTo>
                  <a:pt x="112681" y="84497"/>
                </a:lnTo>
                <a:lnTo>
                  <a:pt x="112681" y="76237"/>
                </a:lnTo>
                <a:close/>
                <a:moveTo>
                  <a:pt x="129760" y="76237"/>
                </a:moveTo>
                <a:lnTo>
                  <a:pt x="129760" y="84497"/>
                </a:lnTo>
                <a:lnTo>
                  <a:pt x="121332" y="84497"/>
                </a:lnTo>
                <a:lnTo>
                  <a:pt x="121332" y="76237"/>
                </a:lnTo>
                <a:close/>
                <a:moveTo>
                  <a:pt x="138410" y="76237"/>
                </a:moveTo>
                <a:lnTo>
                  <a:pt x="138410" y="84497"/>
                </a:lnTo>
                <a:lnTo>
                  <a:pt x="129983" y="84497"/>
                </a:lnTo>
                <a:lnTo>
                  <a:pt x="129983" y="76237"/>
                </a:lnTo>
                <a:close/>
                <a:moveTo>
                  <a:pt x="147117" y="76237"/>
                </a:moveTo>
                <a:lnTo>
                  <a:pt x="147117" y="84497"/>
                </a:lnTo>
                <a:lnTo>
                  <a:pt x="138633" y="84497"/>
                </a:lnTo>
                <a:lnTo>
                  <a:pt x="138633" y="76237"/>
                </a:lnTo>
                <a:close/>
                <a:moveTo>
                  <a:pt x="155767" y="76237"/>
                </a:moveTo>
                <a:lnTo>
                  <a:pt x="155767" y="84497"/>
                </a:lnTo>
                <a:lnTo>
                  <a:pt x="147340" y="84497"/>
                </a:lnTo>
                <a:lnTo>
                  <a:pt x="147340" y="76237"/>
                </a:lnTo>
                <a:close/>
                <a:moveTo>
                  <a:pt x="164418" y="76237"/>
                </a:moveTo>
                <a:lnTo>
                  <a:pt x="164418" y="84497"/>
                </a:lnTo>
                <a:lnTo>
                  <a:pt x="155990" y="84497"/>
                </a:lnTo>
                <a:lnTo>
                  <a:pt x="155990" y="76237"/>
                </a:lnTo>
                <a:close/>
                <a:moveTo>
                  <a:pt x="173069" y="76237"/>
                </a:moveTo>
                <a:lnTo>
                  <a:pt x="173069" y="84497"/>
                </a:lnTo>
                <a:lnTo>
                  <a:pt x="164641" y="84497"/>
                </a:lnTo>
                <a:lnTo>
                  <a:pt x="164641" y="76237"/>
                </a:lnTo>
                <a:close/>
                <a:moveTo>
                  <a:pt x="181719" y="76237"/>
                </a:moveTo>
                <a:lnTo>
                  <a:pt x="181719" y="84497"/>
                </a:lnTo>
                <a:lnTo>
                  <a:pt x="173292" y="84497"/>
                </a:lnTo>
                <a:lnTo>
                  <a:pt x="173292" y="76237"/>
                </a:lnTo>
                <a:close/>
                <a:moveTo>
                  <a:pt x="190370" y="76237"/>
                </a:moveTo>
                <a:lnTo>
                  <a:pt x="190370" y="84497"/>
                </a:lnTo>
                <a:lnTo>
                  <a:pt x="181942" y="84497"/>
                </a:lnTo>
                <a:lnTo>
                  <a:pt x="181942" y="76237"/>
                </a:lnTo>
                <a:close/>
                <a:moveTo>
                  <a:pt x="199020" y="76237"/>
                </a:moveTo>
                <a:lnTo>
                  <a:pt x="199020" y="84497"/>
                </a:lnTo>
                <a:lnTo>
                  <a:pt x="190593" y="84497"/>
                </a:lnTo>
                <a:lnTo>
                  <a:pt x="190593" y="76237"/>
                </a:lnTo>
                <a:close/>
                <a:moveTo>
                  <a:pt x="207727" y="76237"/>
                </a:moveTo>
                <a:lnTo>
                  <a:pt x="207727" y="84497"/>
                </a:lnTo>
                <a:lnTo>
                  <a:pt x="199244" y="84497"/>
                </a:lnTo>
                <a:lnTo>
                  <a:pt x="199244" y="76237"/>
                </a:lnTo>
                <a:close/>
                <a:moveTo>
                  <a:pt x="216377" y="76237"/>
                </a:moveTo>
                <a:lnTo>
                  <a:pt x="216377" y="84497"/>
                </a:lnTo>
                <a:lnTo>
                  <a:pt x="207950" y="84497"/>
                </a:lnTo>
                <a:lnTo>
                  <a:pt x="207950" y="76237"/>
                </a:lnTo>
                <a:close/>
                <a:moveTo>
                  <a:pt x="225028" y="76237"/>
                </a:moveTo>
                <a:lnTo>
                  <a:pt x="225028" y="84497"/>
                </a:lnTo>
                <a:lnTo>
                  <a:pt x="216601" y="84497"/>
                </a:lnTo>
                <a:lnTo>
                  <a:pt x="216601" y="76237"/>
                </a:lnTo>
                <a:close/>
                <a:moveTo>
                  <a:pt x="233679" y="76237"/>
                </a:moveTo>
                <a:lnTo>
                  <a:pt x="233679" y="84497"/>
                </a:lnTo>
                <a:lnTo>
                  <a:pt x="225251" y="84497"/>
                </a:lnTo>
                <a:lnTo>
                  <a:pt x="225251" y="76237"/>
                </a:lnTo>
                <a:close/>
                <a:moveTo>
                  <a:pt x="242329" y="76237"/>
                </a:moveTo>
                <a:lnTo>
                  <a:pt x="242329" y="84497"/>
                </a:lnTo>
                <a:lnTo>
                  <a:pt x="233902" y="84497"/>
                </a:lnTo>
                <a:lnTo>
                  <a:pt x="233902" y="76237"/>
                </a:lnTo>
                <a:close/>
                <a:moveTo>
                  <a:pt x="250980" y="76237"/>
                </a:moveTo>
                <a:lnTo>
                  <a:pt x="250980" y="84497"/>
                </a:lnTo>
                <a:lnTo>
                  <a:pt x="242553" y="84497"/>
                </a:lnTo>
                <a:lnTo>
                  <a:pt x="242553" y="76237"/>
                </a:lnTo>
                <a:close/>
                <a:moveTo>
                  <a:pt x="259686" y="76237"/>
                </a:moveTo>
                <a:lnTo>
                  <a:pt x="259686" y="84497"/>
                </a:lnTo>
                <a:lnTo>
                  <a:pt x="251203" y="84497"/>
                </a:lnTo>
                <a:lnTo>
                  <a:pt x="251203" y="76237"/>
                </a:lnTo>
                <a:close/>
                <a:moveTo>
                  <a:pt x="268337" y="76237"/>
                </a:moveTo>
                <a:lnTo>
                  <a:pt x="268337" y="84497"/>
                </a:lnTo>
                <a:lnTo>
                  <a:pt x="259910" y="84497"/>
                </a:lnTo>
                <a:lnTo>
                  <a:pt x="259910" y="76237"/>
                </a:lnTo>
                <a:close/>
                <a:moveTo>
                  <a:pt x="276988" y="76237"/>
                </a:moveTo>
                <a:lnTo>
                  <a:pt x="276988" y="84497"/>
                </a:lnTo>
                <a:lnTo>
                  <a:pt x="268560" y="84497"/>
                </a:lnTo>
                <a:lnTo>
                  <a:pt x="268560" y="76237"/>
                </a:lnTo>
                <a:close/>
                <a:moveTo>
                  <a:pt x="17190" y="84720"/>
                </a:moveTo>
                <a:lnTo>
                  <a:pt x="17190" y="92924"/>
                </a:lnTo>
                <a:lnTo>
                  <a:pt x="8762" y="92924"/>
                </a:lnTo>
                <a:lnTo>
                  <a:pt x="8762" y="84720"/>
                </a:lnTo>
                <a:close/>
                <a:moveTo>
                  <a:pt x="25840" y="84720"/>
                </a:moveTo>
                <a:lnTo>
                  <a:pt x="25840" y="92924"/>
                </a:lnTo>
                <a:lnTo>
                  <a:pt x="17413" y="92924"/>
                </a:lnTo>
                <a:lnTo>
                  <a:pt x="17413" y="84720"/>
                </a:lnTo>
                <a:close/>
                <a:moveTo>
                  <a:pt x="34547" y="84720"/>
                </a:moveTo>
                <a:lnTo>
                  <a:pt x="34547" y="92924"/>
                </a:lnTo>
                <a:lnTo>
                  <a:pt x="26064" y="92924"/>
                </a:lnTo>
                <a:lnTo>
                  <a:pt x="26064" y="84720"/>
                </a:lnTo>
                <a:close/>
                <a:moveTo>
                  <a:pt x="43197" y="84720"/>
                </a:moveTo>
                <a:lnTo>
                  <a:pt x="43197" y="92924"/>
                </a:lnTo>
                <a:lnTo>
                  <a:pt x="34770" y="92924"/>
                </a:lnTo>
                <a:lnTo>
                  <a:pt x="34770" y="84720"/>
                </a:lnTo>
                <a:close/>
                <a:moveTo>
                  <a:pt x="51848" y="84720"/>
                </a:moveTo>
                <a:lnTo>
                  <a:pt x="51848" y="92924"/>
                </a:lnTo>
                <a:lnTo>
                  <a:pt x="43421" y="92924"/>
                </a:lnTo>
                <a:lnTo>
                  <a:pt x="43421" y="84720"/>
                </a:lnTo>
                <a:close/>
                <a:moveTo>
                  <a:pt x="60499" y="84720"/>
                </a:moveTo>
                <a:lnTo>
                  <a:pt x="60499" y="92924"/>
                </a:lnTo>
                <a:lnTo>
                  <a:pt x="52071" y="92924"/>
                </a:lnTo>
                <a:lnTo>
                  <a:pt x="52071" y="84720"/>
                </a:lnTo>
                <a:close/>
                <a:moveTo>
                  <a:pt x="69149" y="84720"/>
                </a:moveTo>
                <a:lnTo>
                  <a:pt x="69149" y="92924"/>
                </a:lnTo>
                <a:lnTo>
                  <a:pt x="60722" y="92924"/>
                </a:lnTo>
                <a:lnTo>
                  <a:pt x="60722" y="84720"/>
                </a:lnTo>
                <a:close/>
                <a:moveTo>
                  <a:pt x="77800" y="84720"/>
                </a:moveTo>
                <a:lnTo>
                  <a:pt x="77800" y="92924"/>
                </a:lnTo>
                <a:lnTo>
                  <a:pt x="69373" y="92924"/>
                </a:lnTo>
                <a:lnTo>
                  <a:pt x="69373" y="84720"/>
                </a:lnTo>
                <a:close/>
                <a:moveTo>
                  <a:pt x="86506" y="84720"/>
                </a:moveTo>
                <a:lnTo>
                  <a:pt x="86506" y="92924"/>
                </a:lnTo>
                <a:lnTo>
                  <a:pt x="78023" y="92924"/>
                </a:lnTo>
                <a:lnTo>
                  <a:pt x="78023" y="84720"/>
                </a:lnTo>
                <a:close/>
                <a:moveTo>
                  <a:pt x="95157" y="84720"/>
                </a:moveTo>
                <a:lnTo>
                  <a:pt x="95157" y="92924"/>
                </a:lnTo>
                <a:lnTo>
                  <a:pt x="86730" y="92924"/>
                </a:lnTo>
                <a:lnTo>
                  <a:pt x="86730" y="84720"/>
                </a:lnTo>
                <a:close/>
                <a:moveTo>
                  <a:pt x="103808" y="84720"/>
                </a:moveTo>
                <a:lnTo>
                  <a:pt x="103808" y="92924"/>
                </a:lnTo>
                <a:lnTo>
                  <a:pt x="95380" y="92924"/>
                </a:lnTo>
                <a:lnTo>
                  <a:pt x="95380" y="84720"/>
                </a:lnTo>
                <a:close/>
                <a:moveTo>
                  <a:pt x="112458" y="84720"/>
                </a:moveTo>
                <a:lnTo>
                  <a:pt x="112458" y="92924"/>
                </a:lnTo>
                <a:lnTo>
                  <a:pt x="104031" y="92924"/>
                </a:lnTo>
                <a:lnTo>
                  <a:pt x="104031" y="84720"/>
                </a:lnTo>
                <a:close/>
                <a:moveTo>
                  <a:pt x="121109" y="84720"/>
                </a:moveTo>
                <a:lnTo>
                  <a:pt x="121109" y="92924"/>
                </a:lnTo>
                <a:lnTo>
                  <a:pt x="112681" y="92924"/>
                </a:lnTo>
                <a:lnTo>
                  <a:pt x="112681" y="84720"/>
                </a:lnTo>
                <a:close/>
                <a:moveTo>
                  <a:pt x="129760" y="84720"/>
                </a:moveTo>
                <a:lnTo>
                  <a:pt x="129760" y="92924"/>
                </a:lnTo>
                <a:lnTo>
                  <a:pt x="121332" y="92924"/>
                </a:lnTo>
                <a:lnTo>
                  <a:pt x="121332" y="84720"/>
                </a:lnTo>
                <a:close/>
                <a:moveTo>
                  <a:pt x="138410" y="84720"/>
                </a:moveTo>
                <a:lnTo>
                  <a:pt x="138410" y="92924"/>
                </a:lnTo>
                <a:lnTo>
                  <a:pt x="129983" y="92924"/>
                </a:lnTo>
                <a:lnTo>
                  <a:pt x="129983" y="84720"/>
                </a:lnTo>
                <a:close/>
                <a:moveTo>
                  <a:pt x="147117" y="84720"/>
                </a:moveTo>
                <a:lnTo>
                  <a:pt x="147117" y="92924"/>
                </a:lnTo>
                <a:lnTo>
                  <a:pt x="138633" y="92924"/>
                </a:lnTo>
                <a:lnTo>
                  <a:pt x="138633" y="84720"/>
                </a:lnTo>
                <a:close/>
                <a:moveTo>
                  <a:pt x="155767" y="84720"/>
                </a:moveTo>
                <a:lnTo>
                  <a:pt x="155767" y="92924"/>
                </a:lnTo>
                <a:lnTo>
                  <a:pt x="147340" y="92924"/>
                </a:lnTo>
                <a:lnTo>
                  <a:pt x="147340" y="84720"/>
                </a:lnTo>
                <a:close/>
                <a:moveTo>
                  <a:pt x="164418" y="84720"/>
                </a:moveTo>
                <a:lnTo>
                  <a:pt x="164418" y="92924"/>
                </a:lnTo>
                <a:lnTo>
                  <a:pt x="155990" y="92924"/>
                </a:lnTo>
                <a:lnTo>
                  <a:pt x="155990" y="84720"/>
                </a:lnTo>
                <a:close/>
                <a:moveTo>
                  <a:pt x="173069" y="84720"/>
                </a:moveTo>
                <a:lnTo>
                  <a:pt x="173069" y="92924"/>
                </a:lnTo>
                <a:lnTo>
                  <a:pt x="164641" y="92924"/>
                </a:lnTo>
                <a:lnTo>
                  <a:pt x="164641" y="84720"/>
                </a:lnTo>
                <a:close/>
                <a:moveTo>
                  <a:pt x="181719" y="84720"/>
                </a:moveTo>
                <a:lnTo>
                  <a:pt x="181719" y="92924"/>
                </a:lnTo>
                <a:lnTo>
                  <a:pt x="173292" y="92924"/>
                </a:lnTo>
                <a:lnTo>
                  <a:pt x="173292" y="84720"/>
                </a:lnTo>
                <a:close/>
                <a:moveTo>
                  <a:pt x="190370" y="84720"/>
                </a:moveTo>
                <a:lnTo>
                  <a:pt x="190370" y="92924"/>
                </a:lnTo>
                <a:lnTo>
                  <a:pt x="181942" y="92924"/>
                </a:lnTo>
                <a:lnTo>
                  <a:pt x="181942" y="84720"/>
                </a:lnTo>
                <a:close/>
                <a:moveTo>
                  <a:pt x="199020" y="84720"/>
                </a:moveTo>
                <a:lnTo>
                  <a:pt x="199020" y="92924"/>
                </a:lnTo>
                <a:lnTo>
                  <a:pt x="190593" y="92924"/>
                </a:lnTo>
                <a:lnTo>
                  <a:pt x="190593" y="84720"/>
                </a:lnTo>
                <a:close/>
                <a:moveTo>
                  <a:pt x="207727" y="84720"/>
                </a:moveTo>
                <a:lnTo>
                  <a:pt x="207727" y="92924"/>
                </a:lnTo>
                <a:lnTo>
                  <a:pt x="199244" y="92924"/>
                </a:lnTo>
                <a:lnTo>
                  <a:pt x="199244" y="84720"/>
                </a:lnTo>
                <a:close/>
                <a:moveTo>
                  <a:pt x="216377" y="84720"/>
                </a:moveTo>
                <a:lnTo>
                  <a:pt x="216377" y="92924"/>
                </a:lnTo>
                <a:lnTo>
                  <a:pt x="207950" y="92924"/>
                </a:lnTo>
                <a:lnTo>
                  <a:pt x="207950" y="84720"/>
                </a:lnTo>
                <a:close/>
                <a:moveTo>
                  <a:pt x="225028" y="84720"/>
                </a:moveTo>
                <a:lnTo>
                  <a:pt x="225028" y="92924"/>
                </a:lnTo>
                <a:lnTo>
                  <a:pt x="216601" y="92924"/>
                </a:lnTo>
                <a:lnTo>
                  <a:pt x="216601" y="84720"/>
                </a:lnTo>
                <a:close/>
                <a:moveTo>
                  <a:pt x="233679" y="84720"/>
                </a:moveTo>
                <a:lnTo>
                  <a:pt x="233679" y="92924"/>
                </a:lnTo>
                <a:lnTo>
                  <a:pt x="225251" y="92924"/>
                </a:lnTo>
                <a:lnTo>
                  <a:pt x="225251" y="84720"/>
                </a:lnTo>
                <a:close/>
                <a:moveTo>
                  <a:pt x="242329" y="84720"/>
                </a:moveTo>
                <a:lnTo>
                  <a:pt x="242329" y="92924"/>
                </a:lnTo>
                <a:lnTo>
                  <a:pt x="233902" y="92924"/>
                </a:lnTo>
                <a:lnTo>
                  <a:pt x="233902" y="84720"/>
                </a:lnTo>
                <a:close/>
                <a:moveTo>
                  <a:pt x="250980" y="84720"/>
                </a:moveTo>
                <a:lnTo>
                  <a:pt x="250980" y="92924"/>
                </a:lnTo>
                <a:lnTo>
                  <a:pt x="242553" y="92924"/>
                </a:lnTo>
                <a:lnTo>
                  <a:pt x="242553" y="84720"/>
                </a:lnTo>
                <a:close/>
                <a:moveTo>
                  <a:pt x="259686" y="84720"/>
                </a:moveTo>
                <a:lnTo>
                  <a:pt x="259686" y="92924"/>
                </a:lnTo>
                <a:lnTo>
                  <a:pt x="251203" y="92924"/>
                </a:lnTo>
                <a:lnTo>
                  <a:pt x="251203" y="84720"/>
                </a:lnTo>
                <a:close/>
                <a:moveTo>
                  <a:pt x="268337" y="84720"/>
                </a:moveTo>
                <a:lnTo>
                  <a:pt x="268337" y="92924"/>
                </a:lnTo>
                <a:lnTo>
                  <a:pt x="259910" y="92924"/>
                </a:lnTo>
                <a:lnTo>
                  <a:pt x="259910" y="84720"/>
                </a:lnTo>
                <a:close/>
                <a:moveTo>
                  <a:pt x="276988" y="84720"/>
                </a:moveTo>
                <a:lnTo>
                  <a:pt x="276988" y="92924"/>
                </a:lnTo>
                <a:lnTo>
                  <a:pt x="268560" y="92924"/>
                </a:lnTo>
                <a:lnTo>
                  <a:pt x="268560" y="84720"/>
                </a:lnTo>
                <a:close/>
                <a:moveTo>
                  <a:pt x="17190" y="93148"/>
                </a:moveTo>
                <a:lnTo>
                  <a:pt x="17190" y="101408"/>
                </a:lnTo>
                <a:lnTo>
                  <a:pt x="8762" y="101408"/>
                </a:lnTo>
                <a:lnTo>
                  <a:pt x="8762" y="93148"/>
                </a:lnTo>
                <a:close/>
                <a:moveTo>
                  <a:pt x="25840" y="93148"/>
                </a:moveTo>
                <a:lnTo>
                  <a:pt x="25840" y="101408"/>
                </a:lnTo>
                <a:lnTo>
                  <a:pt x="17413" y="101408"/>
                </a:lnTo>
                <a:lnTo>
                  <a:pt x="17413" y="93148"/>
                </a:lnTo>
                <a:close/>
                <a:moveTo>
                  <a:pt x="34547" y="93148"/>
                </a:moveTo>
                <a:lnTo>
                  <a:pt x="34547" y="101408"/>
                </a:lnTo>
                <a:lnTo>
                  <a:pt x="26064" y="101408"/>
                </a:lnTo>
                <a:lnTo>
                  <a:pt x="26064" y="93148"/>
                </a:lnTo>
                <a:close/>
                <a:moveTo>
                  <a:pt x="43197" y="93148"/>
                </a:moveTo>
                <a:lnTo>
                  <a:pt x="43197" y="101408"/>
                </a:lnTo>
                <a:lnTo>
                  <a:pt x="34770" y="101408"/>
                </a:lnTo>
                <a:lnTo>
                  <a:pt x="34770" y="93148"/>
                </a:lnTo>
                <a:close/>
                <a:moveTo>
                  <a:pt x="51848" y="93148"/>
                </a:moveTo>
                <a:lnTo>
                  <a:pt x="51848" y="101408"/>
                </a:lnTo>
                <a:lnTo>
                  <a:pt x="43421" y="101408"/>
                </a:lnTo>
                <a:lnTo>
                  <a:pt x="43421" y="93148"/>
                </a:lnTo>
                <a:close/>
                <a:moveTo>
                  <a:pt x="60499" y="93148"/>
                </a:moveTo>
                <a:lnTo>
                  <a:pt x="60499" y="101408"/>
                </a:lnTo>
                <a:lnTo>
                  <a:pt x="52071" y="101408"/>
                </a:lnTo>
                <a:lnTo>
                  <a:pt x="52071" y="93148"/>
                </a:lnTo>
                <a:close/>
                <a:moveTo>
                  <a:pt x="69149" y="93148"/>
                </a:moveTo>
                <a:lnTo>
                  <a:pt x="69149" y="101408"/>
                </a:lnTo>
                <a:lnTo>
                  <a:pt x="60722" y="101408"/>
                </a:lnTo>
                <a:lnTo>
                  <a:pt x="60722" y="93148"/>
                </a:lnTo>
                <a:close/>
                <a:moveTo>
                  <a:pt x="77800" y="93148"/>
                </a:moveTo>
                <a:lnTo>
                  <a:pt x="77800" y="101408"/>
                </a:lnTo>
                <a:lnTo>
                  <a:pt x="69373" y="101408"/>
                </a:lnTo>
                <a:lnTo>
                  <a:pt x="69373" y="93148"/>
                </a:lnTo>
                <a:close/>
                <a:moveTo>
                  <a:pt x="86506" y="93148"/>
                </a:moveTo>
                <a:lnTo>
                  <a:pt x="86506" y="101408"/>
                </a:lnTo>
                <a:lnTo>
                  <a:pt x="78023" y="101408"/>
                </a:lnTo>
                <a:lnTo>
                  <a:pt x="78023" y="93148"/>
                </a:lnTo>
                <a:close/>
                <a:moveTo>
                  <a:pt x="95157" y="93148"/>
                </a:moveTo>
                <a:lnTo>
                  <a:pt x="95157" y="101408"/>
                </a:lnTo>
                <a:lnTo>
                  <a:pt x="86730" y="101408"/>
                </a:lnTo>
                <a:lnTo>
                  <a:pt x="86730" y="93148"/>
                </a:lnTo>
                <a:close/>
                <a:moveTo>
                  <a:pt x="103808" y="93148"/>
                </a:moveTo>
                <a:lnTo>
                  <a:pt x="103808" y="101408"/>
                </a:lnTo>
                <a:lnTo>
                  <a:pt x="95380" y="101408"/>
                </a:lnTo>
                <a:lnTo>
                  <a:pt x="95380" y="93148"/>
                </a:lnTo>
                <a:close/>
                <a:moveTo>
                  <a:pt x="112458" y="93148"/>
                </a:moveTo>
                <a:lnTo>
                  <a:pt x="112458" y="101408"/>
                </a:lnTo>
                <a:lnTo>
                  <a:pt x="104031" y="101408"/>
                </a:lnTo>
                <a:lnTo>
                  <a:pt x="104031" y="93148"/>
                </a:lnTo>
                <a:close/>
                <a:moveTo>
                  <a:pt x="121109" y="93148"/>
                </a:moveTo>
                <a:lnTo>
                  <a:pt x="121109" y="101408"/>
                </a:lnTo>
                <a:lnTo>
                  <a:pt x="112681" y="101408"/>
                </a:lnTo>
                <a:lnTo>
                  <a:pt x="112681" y="93148"/>
                </a:lnTo>
                <a:close/>
                <a:moveTo>
                  <a:pt x="129760" y="93148"/>
                </a:moveTo>
                <a:lnTo>
                  <a:pt x="129760" y="101408"/>
                </a:lnTo>
                <a:lnTo>
                  <a:pt x="121332" y="101408"/>
                </a:lnTo>
                <a:lnTo>
                  <a:pt x="121332" y="93148"/>
                </a:lnTo>
                <a:close/>
                <a:moveTo>
                  <a:pt x="138410" y="93148"/>
                </a:moveTo>
                <a:lnTo>
                  <a:pt x="138410" y="101408"/>
                </a:lnTo>
                <a:lnTo>
                  <a:pt x="129983" y="101408"/>
                </a:lnTo>
                <a:lnTo>
                  <a:pt x="129983" y="93148"/>
                </a:lnTo>
                <a:close/>
                <a:moveTo>
                  <a:pt x="147117" y="93148"/>
                </a:moveTo>
                <a:lnTo>
                  <a:pt x="147117" y="101408"/>
                </a:lnTo>
                <a:lnTo>
                  <a:pt x="138633" y="101408"/>
                </a:lnTo>
                <a:lnTo>
                  <a:pt x="138633" y="93148"/>
                </a:lnTo>
                <a:close/>
                <a:moveTo>
                  <a:pt x="155767" y="93148"/>
                </a:moveTo>
                <a:lnTo>
                  <a:pt x="155767" y="101408"/>
                </a:lnTo>
                <a:lnTo>
                  <a:pt x="147340" y="101408"/>
                </a:lnTo>
                <a:lnTo>
                  <a:pt x="147340" y="93148"/>
                </a:lnTo>
                <a:close/>
                <a:moveTo>
                  <a:pt x="164418" y="93148"/>
                </a:moveTo>
                <a:lnTo>
                  <a:pt x="164418" y="101408"/>
                </a:lnTo>
                <a:lnTo>
                  <a:pt x="155990" y="101408"/>
                </a:lnTo>
                <a:lnTo>
                  <a:pt x="155990" y="93148"/>
                </a:lnTo>
                <a:close/>
                <a:moveTo>
                  <a:pt x="173069" y="93148"/>
                </a:moveTo>
                <a:lnTo>
                  <a:pt x="173069" y="101408"/>
                </a:lnTo>
                <a:lnTo>
                  <a:pt x="164641" y="101408"/>
                </a:lnTo>
                <a:lnTo>
                  <a:pt x="164641" y="93148"/>
                </a:lnTo>
                <a:close/>
                <a:moveTo>
                  <a:pt x="181719" y="93148"/>
                </a:moveTo>
                <a:lnTo>
                  <a:pt x="181719" y="101408"/>
                </a:lnTo>
                <a:lnTo>
                  <a:pt x="173292" y="101408"/>
                </a:lnTo>
                <a:lnTo>
                  <a:pt x="173292" y="93148"/>
                </a:lnTo>
                <a:close/>
                <a:moveTo>
                  <a:pt x="190370" y="93148"/>
                </a:moveTo>
                <a:lnTo>
                  <a:pt x="190370" y="101408"/>
                </a:lnTo>
                <a:lnTo>
                  <a:pt x="181942" y="101408"/>
                </a:lnTo>
                <a:lnTo>
                  <a:pt x="181942" y="93148"/>
                </a:lnTo>
                <a:close/>
                <a:moveTo>
                  <a:pt x="199020" y="93148"/>
                </a:moveTo>
                <a:lnTo>
                  <a:pt x="199020" y="101408"/>
                </a:lnTo>
                <a:lnTo>
                  <a:pt x="190593" y="101408"/>
                </a:lnTo>
                <a:lnTo>
                  <a:pt x="190593" y="93148"/>
                </a:lnTo>
                <a:close/>
                <a:moveTo>
                  <a:pt x="207727" y="93148"/>
                </a:moveTo>
                <a:lnTo>
                  <a:pt x="207727" y="101408"/>
                </a:lnTo>
                <a:lnTo>
                  <a:pt x="199244" y="101408"/>
                </a:lnTo>
                <a:lnTo>
                  <a:pt x="199244" y="93148"/>
                </a:lnTo>
                <a:close/>
                <a:moveTo>
                  <a:pt x="216377" y="93148"/>
                </a:moveTo>
                <a:lnTo>
                  <a:pt x="216377" y="101408"/>
                </a:lnTo>
                <a:lnTo>
                  <a:pt x="207950" y="101408"/>
                </a:lnTo>
                <a:lnTo>
                  <a:pt x="207950" y="93148"/>
                </a:lnTo>
                <a:close/>
                <a:moveTo>
                  <a:pt x="225028" y="93148"/>
                </a:moveTo>
                <a:lnTo>
                  <a:pt x="225028" y="101408"/>
                </a:lnTo>
                <a:lnTo>
                  <a:pt x="216601" y="101408"/>
                </a:lnTo>
                <a:lnTo>
                  <a:pt x="216601" y="93148"/>
                </a:lnTo>
                <a:close/>
                <a:moveTo>
                  <a:pt x="233679" y="93148"/>
                </a:moveTo>
                <a:lnTo>
                  <a:pt x="233679" y="101408"/>
                </a:lnTo>
                <a:lnTo>
                  <a:pt x="225251" y="101408"/>
                </a:lnTo>
                <a:lnTo>
                  <a:pt x="225251" y="93148"/>
                </a:lnTo>
                <a:close/>
                <a:moveTo>
                  <a:pt x="242329" y="93148"/>
                </a:moveTo>
                <a:lnTo>
                  <a:pt x="242329" y="101408"/>
                </a:lnTo>
                <a:lnTo>
                  <a:pt x="233902" y="101408"/>
                </a:lnTo>
                <a:lnTo>
                  <a:pt x="233902" y="93148"/>
                </a:lnTo>
                <a:close/>
                <a:moveTo>
                  <a:pt x="250980" y="93148"/>
                </a:moveTo>
                <a:lnTo>
                  <a:pt x="250980" y="101408"/>
                </a:lnTo>
                <a:lnTo>
                  <a:pt x="242553" y="101408"/>
                </a:lnTo>
                <a:lnTo>
                  <a:pt x="242553" y="93148"/>
                </a:lnTo>
                <a:close/>
                <a:moveTo>
                  <a:pt x="259686" y="93148"/>
                </a:moveTo>
                <a:lnTo>
                  <a:pt x="259686" y="101408"/>
                </a:lnTo>
                <a:lnTo>
                  <a:pt x="251203" y="101408"/>
                </a:lnTo>
                <a:lnTo>
                  <a:pt x="251203" y="93148"/>
                </a:lnTo>
                <a:close/>
                <a:moveTo>
                  <a:pt x="268337" y="93148"/>
                </a:moveTo>
                <a:lnTo>
                  <a:pt x="268337" y="101408"/>
                </a:lnTo>
                <a:lnTo>
                  <a:pt x="259910" y="101408"/>
                </a:lnTo>
                <a:lnTo>
                  <a:pt x="259910" y="93148"/>
                </a:lnTo>
                <a:close/>
                <a:moveTo>
                  <a:pt x="276988" y="93148"/>
                </a:moveTo>
                <a:lnTo>
                  <a:pt x="276988" y="101408"/>
                </a:lnTo>
                <a:lnTo>
                  <a:pt x="268560" y="101408"/>
                </a:lnTo>
                <a:lnTo>
                  <a:pt x="268560" y="93148"/>
                </a:lnTo>
                <a:close/>
                <a:moveTo>
                  <a:pt x="17190" y="101631"/>
                </a:moveTo>
                <a:lnTo>
                  <a:pt x="17190" y="109891"/>
                </a:lnTo>
                <a:lnTo>
                  <a:pt x="8762" y="109891"/>
                </a:lnTo>
                <a:lnTo>
                  <a:pt x="8762" y="101631"/>
                </a:lnTo>
                <a:close/>
                <a:moveTo>
                  <a:pt x="25840" y="101631"/>
                </a:moveTo>
                <a:lnTo>
                  <a:pt x="25840" y="109891"/>
                </a:lnTo>
                <a:lnTo>
                  <a:pt x="17413" y="109891"/>
                </a:lnTo>
                <a:lnTo>
                  <a:pt x="17413" y="101631"/>
                </a:lnTo>
                <a:close/>
                <a:moveTo>
                  <a:pt x="34547" y="101631"/>
                </a:moveTo>
                <a:lnTo>
                  <a:pt x="34547" y="109891"/>
                </a:lnTo>
                <a:lnTo>
                  <a:pt x="26064" y="109891"/>
                </a:lnTo>
                <a:lnTo>
                  <a:pt x="26064" y="101631"/>
                </a:lnTo>
                <a:close/>
                <a:moveTo>
                  <a:pt x="43197" y="101631"/>
                </a:moveTo>
                <a:lnTo>
                  <a:pt x="43197" y="109891"/>
                </a:lnTo>
                <a:lnTo>
                  <a:pt x="34770" y="109891"/>
                </a:lnTo>
                <a:lnTo>
                  <a:pt x="34770" y="101631"/>
                </a:lnTo>
                <a:close/>
                <a:moveTo>
                  <a:pt x="51848" y="101631"/>
                </a:moveTo>
                <a:lnTo>
                  <a:pt x="51848" y="109891"/>
                </a:lnTo>
                <a:lnTo>
                  <a:pt x="43421" y="109891"/>
                </a:lnTo>
                <a:lnTo>
                  <a:pt x="43421" y="101631"/>
                </a:lnTo>
                <a:close/>
                <a:moveTo>
                  <a:pt x="60499" y="101631"/>
                </a:moveTo>
                <a:lnTo>
                  <a:pt x="60499" y="109891"/>
                </a:lnTo>
                <a:lnTo>
                  <a:pt x="52071" y="109891"/>
                </a:lnTo>
                <a:lnTo>
                  <a:pt x="52071" y="101631"/>
                </a:lnTo>
                <a:close/>
                <a:moveTo>
                  <a:pt x="69149" y="101631"/>
                </a:moveTo>
                <a:lnTo>
                  <a:pt x="69149" y="109891"/>
                </a:lnTo>
                <a:lnTo>
                  <a:pt x="60722" y="109891"/>
                </a:lnTo>
                <a:lnTo>
                  <a:pt x="60722" y="101631"/>
                </a:lnTo>
                <a:close/>
                <a:moveTo>
                  <a:pt x="77800" y="101631"/>
                </a:moveTo>
                <a:lnTo>
                  <a:pt x="77800" y="109891"/>
                </a:lnTo>
                <a:lnTo>
                  <a:pt x="69373" y="109891"/>
                </a:lnTo>
                <a:lnTo>
                  <a:pt x="69373" y="101631"/>
                </a:lnTo>
                <a:close/>
                <a:moveTo>
                  <a:pt x="86506" y="101631"/>
                </a:moveTo>
                <a:lnTo>
                  <a:pt x="86506" y="109891"/>
                </a:lnTo>
                <a:lnTo>
                  <a:pt x="78023" y="109891"/>
                </a:lnTo>
                <a:lnTo>
                  <a:pt x="78023" y="101631"/>
                </a:lnTo>
                <a:close/>
                <a:moveTo>
                  <a:pt x="95157" y="101631"/>
                </a:moveTo>
                <a:lnTo>
                  <a:pt x="95157" y="109891"/>
                </a:lnTo>
                <a:lnTo>
                  <a:pt x="86730" y="109891"/>
                </a:lnTo>
                <a:lnTo>
                  <a:pt x="86730" y="101631"/>
                </a:lnTo>
                <a:close/>
                <a:moveTo>
                  <a:pt x="103808" y="101631"/>
                </a:moveTo>
                <a:lnTo>
                  <a:pt x="103808" y="109891"/>
                </a:lnTo>
                <a:lnTo>
                  <a:pt x="95380" y="109891"/>
                </a:lnTo>
                <a:lnTo>
                  <a:pt x="95380" y="101631"/>
                </a:lnTo>
                <a:close/>
                <a:moveTo>
                  <a:pt x="112458" y="101631"/>
                </a:moveTo>
                <a:lnTo>
                  <a:pt x="112458" y="109891"/>
                </a:lnTo>
                <a:lnTo>
                  <a:pt x="104031" y="109891"/>
                </a:lnTo>
                <a:lnTo>
                  <a:pt x="104031" y="101631"/>
                </a:lnTo>
                <a:close/>
                <a:moveTo>
                  <a:pt x="121109" y="101631"/>
                </a:moveTo>
                <a:lnTo>
                  <a:pt x="121109" y="109891"/>
                </a:lnTo>
                <a:lnTo>
                  <a:pt x="112681" y="109891"/>
                </a:lnTo>
                <a:lnTo>
                  <a:pt x="112681" y="101631"/>
                </a:lnTo>
                <a:close/>
                <a:moveTo>
                  <a:pt x="129760" y="101631"/>
                </a:moveTo>
                <a:lnTo>
                  <a:pt x="129760" y="109891"/>
                </a:lnTo>
                <a:lnTo>
                  <a:pt x="121332" y="109891"/>
                </a:lnTo>
                <a:lnTo>
                  <a:pt x="121332" y="101631"/>
                </a:lnTo>
                <a:close/>
                <a:moveTo>
                  <a:pt x="138410" y="101631"/>
                </a:moveTo>
                <a:lnTo>
                  <a:pt x="138410" y="109891"/>
                </a:lnTo>
                <a:lnTo>
                  <a:pt x="129983" y="109891"/>
                </a:lnTo>
                <a:lnTo>
                  <a:pt x="129983" y="101631"/>
                </a:lnTo>
                <a:close/>
                <a:moveTo>
                  <a:pt x="147117" y="101631"/>
                </a:moveTo>
                <a:lnTo>
                  <a:pt x="147117" y="109891"/>
                </a:lnTo>
                <a:lnTo>
                  <a:pt x="138633" y="109891"/>
                </a:lnTo>
                <a:lnTo>
                  <a:pt x="138633" y="101631"/>
                </a:lnTo>
                <a:close/>
                <a:moveTo>
                  <a:pt x="155767" y="101631"/>
                </a:moveTo>
                <a:lnTo>
                  <a:pt x="155767" y="109891"/>
                </a:lnTo>
                <a:lnTo>
                  <a:pt x="147340" y="109891"/>
                </a:lnTo>
                <a:lnTo>
                  <a:pt x="147340" y="101631"/>
                </a:lnTo>
                <a:close/>
                <a:moveTo>
                  <a:pt x="164418" y="101631"/>
                </a:moveTo>
                <a:lnTo>
                  <a:pt x="164418" y="109891"/>
                </a:lnTo>
                <a:lnTo>
                  <a:pt x="155990" y="109891"/>
                </a:lnTo>
                <a:lnTo>
                  <a:pt x="155990" y="101631"/>
                </a:lnTo>
                <a:close/>
                <a:moveTo>
                  <a:pt x="173069" y="101631"/>
                </a:moveTo>
                <a:lnTo>
                  <a:pt x="173069" y="109891"/>
                </a:lnTo>
                <a:lnTo>
                  <a:pt x="164641" y="109891"/>
                </a:lnTo>
                <a:lnTo>
                  <a:pt x="164641" y="101631"/>
                </a:lnTo>
                <a:close/>
                <a:moveTo>
                  <a:pt x="181719" y="101631"/>
                </a:moveTo>
                <a:lnTo>
                  <a:pt x="181719" y="109891"/>
                </a:lnTo>
                <a:lnTo>
                  <a:pt x="173292" y="109891"/>
                </a:lnTo>
                <a:lnTo>
                  <a:pt x="173292" y="101631"/>
                </a:lnTo>
                <a:close/>
                <a:moveTo>
                  <a:pt x="190370" y="101631"/>
                </a:moveTo>
                <a:lnTo>
                  <a:pt x="190370" y="109891"/>
                </a:lnTo>
                <a:lnTo>
                  <a:pt x="181942" y="109891"/>
                </a:lnTo>
                <a:lnTo>
                  <a:pt x="181942" y="101631"/>
                </a:lnTo>
                <a:close/>
                <a:moveTo>
                  <a:pt x="199020" y="101631"/>
                </a:moveTo>
                <a:lnTo>
                  <a:pt x="199020" y="109891"/>
                </a:lnTo>
                <a:lnTo>
                  <a:pt x="190593" y="109891"/>
                </a:lnTo>
                <a:lnTo>
                  <a:pt x="190593" y="101631"/>
                </a:lnTo>
                <a:close/>
                <a:moveTo>
                  <a:pt x="207727" y="101631"/>
                </a:moveTo>
                <a:lnTo>
                  <a:pt x="207727" y="109891"/>
                </a:lnTo>
                <a:lnTo>
                  <a:pt x="199244" y="109891"/>
                </a:lnTo>
                <a:lnTo>
                  <a:pt x="199244" y="101631"/>
                </a:lnTo>
                <a:close/>
                <a:moveTo>
                  <a:pt x="216377" y="101631"/>
                </a:moveTo>
                <a:lnTo>
                  <a:pt x="216377" y="109891"/>
                </a:lnTo>
                <a:lnTo>
                  <a:pt x="207950" y="109891"/>
                </a:lnTo>
                <a:lnTo>
                  <a:pt x="207950" y="101631"/>
                </a:lnTo>
                <a:close/>
                <a:moveTo>
                  <a:pt x="225028" y="101631"/>
                </a:moveTo>
                <a:lnTo>
                  <a:pt x="225028" y="109891"/>
                </a:lnTo>
                <a:lnTo>
                  <a:pt x="216601" y="109891"/>
                </a:lnTo>
                <a:lnTo>
                  <a:pt x="216601" y="101631"/>
                </a:lnTo>
                <a:close/>
                <a:moveTo>
                  <a:pt x="233679" y="101631"/>
                </a:moveTo>
                <a:lnTo>
                  <a:pt x="233679" y="109891"/>
                </a:lnTo>
                <a:lnTo>
                  <a:pt x="225251" y="109891"/>
                </a:lnTo>
                <a:lnTo>
                  <a:pt x="225251" y="101631"/>
                </a:lnTo>
                <a:close/>
                <a:moveTo>
                  <a:pt x="242329" y="101631"/>
                </a:moveTo>
                <a:lnTo>
                  <a:pt x="242329" y="109891"/>
                </a:lnTo>
                <a:lnTo>
                  <a:pt x="233902" y="109891"/>
                </a:lnTo>
                <a:lnTo>
                  <a:pt x="233902" y="101631"/>
                </a:lnTo>
                <a:close/>
                <a:moveTo>
                  <a:pt x="250980" y="101631"/>
                </a:moveTo>
                <a:lnTo>
                  <a:pt x="250980" y="109891"/>
                </a:lnTo>
                <a:lnTo>
                  <a:pt x="242553" y="109891"/>
                </a:lnTo>
                <a:lnTo>
                  <a:pt x="242553" y="101631"/>
                </a:lnTo>
                <a:close/>
                <a:moveTo>
                  <a:pt x="259686" y="101631"/>
                </a:moveTo>
                <a:lnTo>
                  <a:pt x="259686" y="109891"/>
                </a:lnTo>
                <a:lnTo>
                  <a:pt x="251203" y="109891"/>
                </a:lnTo>
                <a:lnTo>
                  <a:pt x="251203" y="101631"/>
                </a:lnTo>
                <a:close/>
                <a:moveTo>
                  <a:pt x="268337" y="101631"/>
                </a:moveTo>
                <a:lnTo>
                  <a:pt x="268337" y="109891"/>
                </a:lnTo>
                <a:lnTo>
                  <a:pt x="259910" y="109891"/>
                </a:lnTo>
                <a:lnTo>
                  <a:pt x="259910" y="101631"/>
                </a:lnTo>
                <a:close/>
                <a:moveTo>
                  <a:pt x="276988" y="101631"/>
                </a:moveTo>
                <a:lnTo>
                  <a:pt x="276988" y="109891"/>
                </a:lnTo>
                <a:lnTo>
                  <a:pt x="268560" y="109891"/>
                </a:lnTo>
                <a:lnTo>
                  <a:pt x="268560" y="101631"/>
                </a:lnTo>
                <a:close/>
                <a:moveTo>
                  <a:pt x="17190" y="110114"/>
                </a:moveTo>
                <a:lnTo>
                  <a:pt x="17190" y="118318"/>
                </a:lnTo>
                <a:lnTo>
                  <a:pt x="8762" y="118318"/>
                </a:lnTo>
                <a:lnTo>
                  <a:pt x="8762" y="110114"/>
                </a:lnTo>
                <a:close/>
                <a:moveTo>
                  <a:pt x="25840" y="110114"/>
                </a:moveTo>
                <a:lnTo>
                  <a:pt x="25840" y="118318"/>
                </a:lnTo>
                <a:lnTo>
                  <a:pt x="17413" y="118318"/>
                </a:lnTo>
                <a:lnTo>
                  <a:pt x="17413" y="110114"/>
                </a:lnTo>
                <a:close/>
                <a:moveTo>
                  <a:pt x="34547" y="110114"/>
                </a:moveTo>
                <a:lnTo>
                  <a:pt x="34547" y="118318"/>
                </a:lnTo>
                <a:lnTo>
                  <a:pt x="26064" y="118318"/>
                </a:lnTo>
                <a:lnTo>
                  <a:pt x="26064" y="110114"/>
                </a:lnTo>
                <a:close/>
                <a:moveTo>
                  <a:pt x="43197" y="110114"/>
                </a:moveTo>
                <a:lnTo>
                  <a:pt x="43197" y="118318"/>
                </a:lnTo>
                <a:lnTo>
                  <a:pt x="34770" y="118318"/>
                </a:lnTo>
                <a:lnTo>
                  <a:pt x="34770" y="110114"/>
                </a:lnTo>
                <a:close/>
                <a:moveTo>
                  <a:pt x="51848" y="110114"/>
                </a:moveTo>
                <a:lnTo>
                  <a:pt x="51848" y="118318"/>
                </a:lnTo>
                <a:lnTo>
                  <a:pt x="43421" y="118318"/>
                </a:lnTo>
                <a:lnTo>
                  <a:pt x="43421" y="110114"/>
                </a:lnTo>
                <a:close/>
                <a:moveTo>
                  <a:pt x="60499" y="110114"/>
                </a:moveTo>
                <a:lnTo>
                  <a:pt x="60499" y="118318"/>
                </a:lnTo>
                <a:lnTo>
                  <a:pt x="52071" y="118318"/>
                </a:lnTo>
                <a:lnTo>
                  <a:pt x="52071" y="110114"/>
                </a:lnTo>
                <a:close/>
                <a:moveTo>
                  <a:pt x="69149" y="110114"/>
                </a:moveTo>
                <a:lnTo>
                  <a:pt x="69149" y="118318"/>
                </a:lnTo>
                <a:lnTo>
                  <a:pt x="60722" y="118318"/>
                </a:lnTo>
                <a:lnTo>
                  <a:pt x="60722" y="110114"/>
                </a:lnTo>
                <a:close/>
                <a:moveTo>
                  <a:pt x="77800" y="110114"/>
                </a:moveTo>
                <a:lnTo>
                  <a:pt x="77800" y="118318"/>
                </a:lnTo>
                <a:lnTo>
                  <a:pt x="69373" y="118318"/>
                </a:lnTo>
                <a:lnTo>
                  <a:pt x="69373" y="110114"/>
                </a:lnTo>
                <a:close/>
                <a:moveTo>
                  <a:pt x="86506" y="110114"/>
                </a:moveTo>
                <a:lnTo>
                  <a:pt x="86506" y="118318"/>
                </a:lnTo>
                <a:lnTo>
                  <a:pt x="78023" y="118318"/>
                </a:lnTo>
                <a:lnTo>
                  <a:pt x="78023" y="110114"/>
                </a:lnTo>
                <a:close/>
                <a:moveTo>
                  <a:pt x="95157" y="110114"/>
                </a:moveTo>
                <a:lnTo>
                  <a:pt x="95157" y="118318"/>
                </a:lnTo>
                <a:lnTo>
                  <a:pt x="86730" y="118318"/>
                </a:lnTo>
                <a:lnTo>
                  <a:pt x="86730" y="110114"/>
                </a:lnTo>
                <a:close/>
                <a:moveTo>
                  <a:pt x="103808" y="110114"/>
                </a:moveTo>
                <a:lnTo>
                  <a:pt x="103808" y="118318"/>
                </a:lnTo>
                <a:lnTo>
                  <a:pt x="95380" y="118318"/>
                </a:lnTo>
                <a:lnTo>
                  <a:pt x="95380" y="110114"/>
                </a:lnTo>
                <a:close/>
                <a:moveTo>
                  <a:pt x="112458" y="110114"/>
                </a:moveTo>
                <a:lnTo>
                  <a:pt x="112458" y="118318"/>
                </a:lnTo>
                <a:lnTo>
                  <a:pt x="104031" y="118318"/>
                </a:lnTo>
                <a:lnTo>
                  <a:pt x="104031" y="110114"/>
                </a:lnTo>
                <a:close/>
                <a:moveTo>
                  <a:pt x="121109" y="110114"/>
                </a:moveTo>
                <a:lnTo>
                  <a:pt x="121109" y="118318"/>
                </a:lnTo>
                <a:lnTo>
                  <a:pt x="112681" y="118318"/>
                </a:lnTo>
                <a:lnTo>
                  <a:pt x="112681" y="110114"/>
                </a:lnTo>
                <a:close/>
                <a:moveTo>
                  <a:pt x="129760" y="110114"/>
                </a:moveTo>
                <a:lnTo>
                  <a:pt x="129760" y="118318"/>
                </a:lnTo>
                <a:lnTo>
                  <a:pt x="121332" y="118318"/>
                </a:lnTo>
                <a:lnTo>
                  <a:pt x="121332" y="110114"/>
                </a:lnTo>
                <a:close/>
                <a:moveTo>
                  <a:pt x="138410" y="110114"/>
                </a:moveTo>
                <a:lnTo>
                  <a:pt x="138410" y="118318"/>
                </a:lnTo>
                <a:lnTo>
                  <a:pt x="129983" y="118318"/>
                </a:lnTo>
                <a:lnTo>
                  <a:pt x="129983" y="110114"/>
                </a:lnTo>
                <a:close/>
                <a:moveTo>
                  <a:pt x="147117" y="110114"/>
                </a:moveTo>
                <a:lnTo>
                  <a:pt x="147117" y="118318"/>
                </a:lnTo>
                <a:lnTo>
                  <a:pt x="138633" y="118318"/>
                </a:lnTo>
                <a:lnTo>
                  <a:pt x="138633" y="110114"/>
                </a:lnTo>
                <a:close/>
                <a:moveTo>
                  <a:pt x="155767" y="110114"/>
                </a:moveTo>
                <a:lnTo>
                  <a:pt x="155767" y="118318"/>
                </a:lnTo>
                <a:lnTo>
                  <a:pt x="147340" y="118318"/>
                </a:lnTo>
                <a:lnTo>
                  <a:pt x="147340" y="110114"/>
                </a:lnTo>
                <a:close/>
                <a:moveTo>
                  <a:pt x="164418" y="110114"/>
                </a:moveTo>
                <a:lnTo>
                  <a:pt x="164418" y="118318"/>
                </a:lnTo>
                <a:lnTo>
                  <a:pt x="155990" y="118318"/>
                </a:lnTo>
                <a:lnTo>
                  <a:pt x="155990" y="110114"/>
                </a:lnTo>
                <a:close/>
                <a:moveTo>
                  <a:pt x="173069" y="110114"/>
                </a:moveTo>
                <a:lnTo>
                  <a:pt x="173069" y="118318"/>
                </a:lnTo>
                <a:lnTo>
                  <a:pt x="164641" y="118318"/>
                </a:lnTo>
                <a:lnTo>
                  <a:pt x="164641" y="110114"/>
                </a:lnTo>
                <a:close/>
                <a:moveTo>
                  <a:pt x="181719" y="110114"/>
                </a:moveTo>
                <a:lnTo>
                  <a:pt x="181719" y="118318"/>
                </a:lnTo>
                <a:lnTo>
                  <a:pt x="173292" y="118318"/>
                </a:lnTo>
                <a:lnTo>
                  <a:pt x="173292" y="110114"/>
                </a:lnTo>
                <a:close/>
                <a:moveTo>
                  <a:pt x="190370" y="110114"/>
                </a:moveTo>
                <a:lnTo>
                  <a:pt x="190370" y="118318"/>
                </a:lnTo>
                <a:lnTo>
                  <a:pt x="181942" y="118318"/>
                </a:lnTo>
                <a:lnTo>
                  <a:pt x="181942" y="110114"/>
                </a:lnTo>
                <a:close/>
                <a:moveTo>
                  <a:pt x="199020" y="110114"/>
                </a:moveTo>
                <a:lnTo>
                  <a:pt x="199020" y="118318"/>
                </a:lnTo>
                <a:lnTo>
                  <a:pt x="190593" y="118318"/>
                </a:lnTo>
                <a:lnTo>
                  <a:pt x="190593" y="110114"/>
                </a:lnTo>
                <a:close/>
                <a:moveTo>
                  <a:pt x="207727" y="110114"/>
                </a:moveTo>
                <a:lnTo>
                  <a:pt x="207727" y="118318"/>
                </a:lnTo>
                <a:lnTo>
                  <a:pt x="199244" y="118318"/>
                </a:lnTo>
                <a:lnTo>
                  <a:pt x="199244" y="110114"/>
                </a:lnTo>
                <a:close/>
                <a:moveTo>
                  <a:pt x="216377" y="110114"/>
                </a:moveTo>
                <a:lnTo>
                  <a:pt x="216377" y="118318"/>
                </a:lnTo>
                <a:lnTo>
                  <a:pt x="207950" y="118318"/>
                </a:lnTo>
                <a:lnTo>
                  <a:pt x="207950" y="110114"/>
                </a:lnTo>
                <a:close/>
                <a:moveTo>
                  <a:pt x="225028" y="110114"/>
                </a:moveTo>
                <a:lnTo>
                  <a:pt x="225028" y="118318"/>
                </a:lnTo>
                <a:lnTo>
                  <a:pt x="216601" y="118318"/>
                </a:lnTo>
                <a:lnTo>
                  <a:pt x="216601" y="110114"/>
                </a:lnTo>
                <a:close/>
                <a:moveTo>
                  <a:pt x="233679" y="110114"/>
                </a:moveTo>
                <a:lnTo>
                  <a:pt x="233679" y="118318"/>
                </a:lnTo>
                <a:lnTo>
                  <a:pt x="225251" y="118318"/>
                </a:lnTo>
                <a:lnTo>
                  <a:pt x="225251" y="110114"/>
                </a:lnTo>
                <a:close/>
                <a:moveTo>
                  <a:pt x="242329" y="110114"/>
                </a:moveTo>
                <a:lnTo>
                  <a:pt x="242329" y="118318"/>
                </a:lnTo>
                <a:lnTo>
                  <a:pt x="233902" y="118318"/>
                </a:lnTo>
                <a:lnTo>
                  <a:pt x="233902" y="110114"/>
                </a:lnTo>
                <a:close/>
                <a:moveTo>
                  <a:pt x="250980" y="110114"/>
                </a:moveTo>
                <a:lnTo>
                  <a:pt x="250980" y="118318"/>
                </a:lnTo>
                <a:lnTo>
                  <a:pt x="242553" y="118318"/>
                </a:lnTo>
                <a:lnTo>
                  <a:pt x="242553" y="110114"/>
                </a:lnTo>
                <a:close/>
                <a:moveTo>
                  <a:pt x="259686" y="110114"/>
                </a:moveTo>
                <a:lnTo>
                  <a:pt x="259686" y="118318"/>
                </a:lnTo>
                <a:lnTo>
                  <a:pt x="251203" y="118318"/>
                </a:lnTo>
                <a:lnTo>
                  <a:pt x="251203" y="110114"/>
                </a:lnTo>
                <a:close/>
                <a:moveTo>
                  <a:pt x="268337" y="110114"/>
                </a:moveTo>
                <a:lnTo>
                  <a:pt x="268337" y="118318"/>
                </a:lnTo>
                <a:lnTo>
                  <a:pt x="259910" y="118318"/>
                </a:lnTo>
                <a:lnTo>
                  <a:pt x="259910" y="110114"/>
                </a:lnTo>
                <a:close/>
                <a:moveTo>
                  <a:pt x="276988" y="110114"/>
                </a:moveTo>
                <a:lnTo>
                  <a:pt x="276988" y="118318"/>
                </a:lnTo>
                <a:lnTo>
                  <a:pt x="268560" y="118318"/>
                </a:lnTo>
                <a:lnTo>
                  <a:pt x="268560" y="110114"/>
                </a:lnTo>
                <a:close/>
                <a:moveTo>
                  <a:pt x="17190" y="118541"/>
                </a:moveTo>
                <a:lnTo>
                  <a:pt x="17190" y="126801"/>
                </a:lnTo>
                <a:lnTo>
                  <a:pt x="8762" y="126801"/>
                </a:lnTo>
                <a:lnTo>
                  <a:pt x="8762" y="118541"/>
                </a:lnTo>
                <a:close/>
                <a:moveTo>
                  <a:pt x="25840" y="118541"/>
                </a:moveTo>
                <a:lnTo>
                  <a:pt x="25840" y="126801"/>
                </a:lnTo>
                <a:lnTo>
                  <a:pt x="17413" y="126801"/>
                </a:lnTo>
                <a:lnTo>
                  <a:pt x="17413" y="118541"/>
                </a:lnTo>
                <a:close/>
                <a:moveTo>
                  <a:pt x="34547" y="118541"/>
                </a:moveTo>
                <a:lnTo>
                  <a:pt x="34547" y="126801"/>
                </a:lnTo>
                <a:lnTo>
                  <a:pt x="26064" y="126801"/>
                </a:lnTo>
                <a:lnTo>
                  <a:pt x="26064" y="118541"/>
                </a:lnTo>
                <a:close/>
                <a:moveTo>
                  <a:pt x="43197" y="118541"/>
                </a:moveTo>
                <a:lnTo>
                  <a:pt x="43197" y="126801"/>
                </a:lnTo>
                <a:lnTo>
                  <a:pt x="34770" y="126801"/>
                </a:lnTo>
                <a:lnTo>
                  <a:pt x="34770" y="118541"/>
                </a:lnTo>
                <a:close/>
                <a:moveTo>
                  <a:pt x="51848" y="118541"/>
                </a:moveTo>
                <a:lnTo>
                  <a:pt x="51848" y="126801"/>
                </a:lnTo>
                <a:lnTo>
                  <a:pt x="43421" y="126801"/>
                </a:lnTo>
                <a:lnTo>
                  <a:pt x="43421" y="118541"/>
                </a:lnTo>
                <a:close/>
                <a:moveTo>
                  <a:pt x="60499" y="118541"/>
                </a:moveTo>
                <a:lnTo>
                  <a:pt x="60499" y="126801"/>
                </a:lnTo>
                <a:lnTo>
                  <a:pt x="52071" y="126801"/>
                </a:lnTo>
                <a:lnTo>
                  <a:pt x="52071" y="118541"/>
                </a:lnTo>
                <a:close/>
                <a:moveTo>
                  <a:pt x="69149" y="118541"/>
                </a:moveTo>
                <a:lnTo>
                  <a:pt x="69149" y="126801"/>
                </a:lnTo>
                <a:lnTo>
                  <a:pt x="60722" y="126801"/>
                </a:lnTo>
                <a:lnTo>
                  <a:pt x="60722" y="118541"/>
                </a:lnTo>
                <a:close/>
                <a:moveTo>
                  <a:pt x="77800" y="118541"/>
                </a:moveTo>
                <a:lnTo>
                  <a:pt x="77800" y="126801"/>
                </a:lnTo>
                <a:lnTo>
                  <a:pt x="69373" y="126801"/>
                </a:lnTo>
                <a:lnTo>
                  <a:pt x="69373" y="118541"/>
                </a:lnTo>
                <a:close/>
                <a:moveTo>
                  <a:pt x="86506" y="118541"/>
                </a:moveTo>
                <a:lnTo>
                  <a:pt x="86506" y="126801"/>
                </a:lnTo>
                <a:lnTo>
                  <a:pt x="78023" y="126801"/>
                </a:lnTo>
                <a:lnTo>
                  <a:pt x="78023" y="118541"/>
                </a:lnTo>
                <a:close/>
                <a:moveTo>
                  <a:pt x="95157" y="118541"/>
                </a:moveTo>
                <a:lnTo>
                  <a:pt x="95157" y="126801"/>
                </a:lnTo>
                <a:lnTo>
                  <a:pt x="86730" y="126801"/>
                </a:lnTo>
                <a:lnTo>
                  <a:pt x="86730" y="118541"/>
                </a:lnTo>
                <a:close/>
                <a:moveTo>
                  <a:pt x="103808" y="118541"/>
                </a:moveTo>
                <a:lnTo>
                  <a:pt x="103808" y="126801"/>
                </a:lnTo>
                <a:lnTo>
                  <a:pt x="95380" y="126801"/>
                </a:lnTo>
                <a:lnTo>
                  <a:pt x="95380" y="118541"/>
                </a:lnTo>
                <a:close/>
                <a:moveTo>
                  <a:pt x="112458" y="118541"/>
                </a:moveTo>
                <a:lnTo>
                  <a:pt x="112458" y="126801"/>
                </a:lnTo>
                <a:lnTo>
                  <a:pt x="104031" y="126801"/>
                </a:lnTo>
                <a:lnTo>
                  <a:pt x="104031" y="118541"/>
                </a:lnTo>
                <a:close/>
                <a:moveTo>
                  <a:pt x="121109" y="118541"/>
                </a:moveTo>
                <a:lnTo>
                  <a:pt x="121109" y="126801"/>
                </a:lnTo>
                <a:lnTo>
                  <a:pt x="112681" y="126801"/>
                </a:lnTo>
                <a:lnTo>
                  <a:pt x="112681" y="118541"/>
                </a:lnTo>
                <a:close/>
                <a:moveTo>
                  <a:pt x="129760" y="118541"/>
                </a:moveTo>
                <a:lnTo>
                  <a:pt x="129760" y="126801"/>
                </a:lnTo>
                <a:lnTo>
                  <a:pt x="121332" y="126801"/>
                </a:lnTo>
                <a:lnTo>
                  <a:pt x="121332" y="118541"/>
                </a:lnTo>
                <a:close/>
                <a:moveTo>
                  <a:pt x="138410" y="118541"/>
                </a:moveTo>
                <a:lnTo>
                  <a:pt x="138410" y="126801"/>
                </a:lnTo>
                <a:lnTo>
                  <a:pt x="129983" y="126801"/>
                </a:lnTo>
                <a:lnTo>
                  <a:pt x="129983" y="118541"/>
                </a:lnTo>
                <a:close/>
                <a:moveTo>
                  <a:pt x="147117" y="118541"/>
                </a:moveTo>
                <a:lnTo>
                  <a:pt x="147117" y="126801"/>
                </a:lnTo>
                <a:lnTo>
                  <a:pt x="138633" y="126801"/>
                </a:lnTo>
                <a:lnTo>
                  <a:pt x="138633" y="118541"/>
                </a:lnTo>
                <a:close/>
                <a:moveTo>
                  <a:pt x="155767" y="118541"/>
                </a:moveTo>
                <a:lnTo>
                  <a:pt x="155767" y="126801"/>
                </a:lnTo>
                <a:lnTo>
                  <a:pt x="147340" y="126801"/>
                </a:lnTo>
                <a:lnTo>
                  <a:pt x="147340" y="118541"/>
                </a:lnTo>
                <a:close/>
                <a:moveTo>
                  <a:pt x="164418" y="118541"/>
                </a:moveTo>
                <a:lnTo>
                  <a:pt x="164418" y="126801"/>
                </a:lnTo>
                <a:lnTo>
                  <a:pt x="155990" y="126801"/>
                </a:lnTo>
                <a:lnTo>
                  <a:pt x="155990" y="118541"/>
                </a:lnTo>
                <a:close/>
                <a:moveTo>
                  <a:pt x="173069" y="118541"/>
                </a:moveTo>
                <a:lnTo>
                  <a:pt x="173069" y="126801"/>
                </a:lnTo>
                <a:lnTo>
                  <a:pt x="164641" y="126801"/>
                </a:lnTo>
                <a:lnTo>
                  <a:pt x="164641" y="118541"/>
                </a:lnTo>
                <a:close/>
                <a:moveTo>
                  <a:pt x="181719" y="118541"/>
                </a:moveTo>
                <a:lnTo>
                  <a:pt x="181719" y="126801"/>
                </a:lnTo>
                <a:lnTo>
                  <a:pt x="173292" y="126801"/>
                </a:lnTo>
                <a:lnTo>
                  <a:pt x="173292" y="118541"/>
                </a:lnTo>
                <a:close/>
                <a:moveTo>
                  <a:pt x="190370" y="118541"/>
                </a:moveTo>
                <a:lnTo>
                  <a:pt x="190370" y="126801"/>
                </a:lnTo>
                <a:lnTo>
                  <a:pt x="181942" y="126801"/>
                </a:lnTo>
                <a:lnTo>
                  <a:pt x="181942" y="118541"/>
                </a:lnTo>
                <a:close/>
                <a:moveTo>
                  <a:pt x="199020" y="118541"/>
                </a:moveTo>
                <a:lnTo>
                  <a:pt x="199020" y="126801"/>
                </a:lnTo>
                <a:lnTo>
                  <a:pt x="190593" y="126801"/>
                </a:lnTo>
                <a:lnTo>
                  <a:pt x="190593" y="118541"/>
                </a:lnTo>
                <a:close/>
                <a:moveTo>
                  <a:pt x="207727" y="118541"/>
                </a:moveTo>
                <a:lnTo>
                  <a:pt x="207727" y="126801"/>
                </a:lnTo>
                <a:lnTo>
                  <a:pt x="199244" y="126801"/>
                </a:lnTo>
                <a:lnTo>
                  <a:pt x="199244" y="118541"/>
                </a:lnTo>
                <a:close/>
                <a:moveTo>
                  <a:pt x="216377" y="118541"/>
                </a:moveTo>
                <a:lnTo>
                  <a:pt x="216377" y="126801"/>
                </a:lnTo>
                <a:lnTo>
                  <a:pt x="207950" y="126801"/>
                </a:lnTo>
                <a:lnTo>
                  <a:pt x="207950" y="118541"/>
                </a:lnTo>
                <a:close/>
                <a:moveTo>
                  <a:pt x="225028" y="118541"/>
                </a:moveTo>
                <a:lnTo>
                  <a:pt x="225028" y="126801"/>
                </a:lnTo>
                <a:lnTo>
                  <a:pt x="216601" y="126801"/>
                </a:lnTo>
                <a:lnTo>
                  <a:pt x="216601" y="118541"/>
                </a:lnTo>
                <a:close/>
                <a:moveTo>
                  <a:pt x="233679" y="118541"/>
                </a:moveTo>
                <a:lnTo>
                  <a:pt x="233679" y="126801"/>
                </a:lnTo>
                <a:lnTo>
                  <a:pt x="225251" y="126801"/>
                </a:lnTo>
                <a:lnTo>
                  <a:pt x="225251" y="118541"/>
                </a:lnTo>
                <a:close/>
                <a:moveTo>
                  <a:pt x="242329" y="118541"/>
                </a:moveTo>
                <a:lnTo>
                  <a:pt x="242329" y="126801"/>
                </a:lnTo>
                <a:lnTo>
                  <a:pt x="233902" y="126801"/>
                </a:lnTo>
                <a:lnTo>
                  <a:pt x="233902" y="118541"/>
                </a:lnTo>
                <a:close/>
                <a:moveTo>
                  <a:pt x="250980" y="118541"/>
                </a:moveTo>
                <a:lnTo>
                  <a:pt x="250980" y="126801"/>
                </a:lnTo>
                <a:lnTo>
                  <a:pt x="242553" y="126801"/>
                </a:lnTo>
                <a:lnTo>
                  <a:pt x="242553" y="118541"/>
                </a:lnTo>
                <a:close/>
                <a:moveTo>
                  <a:pt x="259686" y="118541"/>
                </a:moveTo>
                <a:lnTo>
                  <a:pt x="259686" y="126801"/>
                </a:lnTo>
                <a:lnTo>
                  <a:pt x="251203" y="126801"/>
                </a:lnTo>
                <a:lnTo>
                  <a:pt x="251203" y="118541"/>
                </a:lnTo>
                <a:close/>
                <a:moveTo>
                  <a:pt x="268337" y="118541"/>
                </a:moveTo>
                <a:lnTo>
                  <a:pt x="268337" y="126801"/>
                </a:lnTo>
                <a:lnTo>
                  <a:pt x="259910" y="126801"/>
                </a:lnTo>
                <a:lnTo>
                  <a:pt x="259910" y="118541"/>
                </a:lnTo>
                <a:close/>
                <a:moveTo>
                  <a:pt x="276988" y="118541"/>
                </a:moveTo>
                <a:lnTo>
                  <a:pt x="276988" y="126801"/>
                </a:lnTo>
                <a:lnTo>
                  <a:pt x="268560" y="126801"/>
                </a:lnTo>
                <a:lnTo>
                  <a:pt x="268560" y="118541"/>
                </a:lnTo>
                <a:close/>
                <a:moveTo>
                  <a:pt x="17190" y="127025"/>
                </a:moveTo>
                <a:lnTo>
                  <a:pt x="17190" y="135229"/>
                </a:lnTo>
                <a:lnTo>
                  <a:pt x="8762" y="135229"/>
                </a:lnTo>
                <a:lnTo>
                  <a:pt x="8762" y="127025"/>
                </a:lnTo>
                <a:close/>
                <a:moveTo>
                  <a:pt x="25840" y="127025"/>
                </a:moveTo>
                <a:lnTo>
                  <a:pt x="25840" y="135229"/>
                </a:lnTo>
                <a:lnTo>
                  <a:pt x="17413" y="135229"/>
                </a:lnTo>
                <a:lnTo>
                  <a:pt x="17413" y="127025"/>
                </a:lnTo>
                <a:close/>
                <a:moveTo>
                  <a:pt x="34547" y="127025"/>
                </a:moveTo>
                <a:lnTo>
                  <a:pt x="34547" y="135229"/>
                </a:lnTo>
                <a:lnTo>
                  <a:pt x="26064" y="135229"/>
                </a:lnTo>
                <a:lnTo>
                  <a:pt x="26064" y="127025"/>
                </a:lnTo>
                <a:close/>
                <a:moveTo>
                  <a:pt x="43197" y="127025"/>
                </a:moveTo>
                <a:lnTo>
                  <a:pt x="43197" y="135229"/>
                </a:lnTo>
                <a:lnTo>
                  <a:pt x="34770" y="135229"/>
                </a:lnTo>
                <a:lnTo>
                  <a:pt x="34770" y="127025"/>
                </a:lnTo>
                <a:close/>
                <a:moveTo>
                  <a:pt x="51848" y="127025"/>
                </a:moveTo>
                <a:lnTo>
                  <a:pt x="51848" y="135229"/>
                </a:lnTo>
                <a:lnTo>
                  <a:pt x="43421" y="135229"/>
                </a:lnTo>
                <a:lnTo>
                  <a:pt x="43421" y="127025"/>
                </a:lnTo>
                <a:close/>
                <a:moveTo>
                  <a:pt x="60499" y="127025"/>
                </a:moveTo>
                <a:lnTo>
                  <a:pt x="60499" y="135229"/>
                </a:lnTo>
                <a:lnTo>
                  <a:pt x="52071" y="135229"/>
                </a:lnTo>
                <a:lnTo>
                  <a:pt x="52071" y="127025"/>
                </a:lnTo>
                <a:close/>
                <a:moveTo>
                  <a:pt x="69149" y="127025"/>
                </a:moveTo>
                <a:lnTo>
                  <a:pt x="69149" y="135229"/>
                </a:lnTo>
                <a:lnTo>
                  <a:pt x="60722" y="135229"/>
                </a:lnTo>
                <a:lnTo>
                  <a:pt x="60722" y="127025"/>
                </a:lnTo>
                <a:close/>
                <a:moveTo>
                  <a:pt x="77800" y="127025"/>
                </a:moveTo>
                <a:lnTo>
                  <a:pt x="77800" y="135229"/>
                </a:lnTo>
                <a:lnTo>
                  <a:pt x="69373" y="135229"/>
                </a:lnTo>
                <a:lnTo>
                  <a:pt x="69373" y="127025"/>
                </a:lnTo>
                <a:close/>
                <a:moveTo>
                  <a:pt x="86506" y="127025"/>
                </a:moveTo>
                <a:lnTo>
                  <a:pt x="86506" y="135229"/>
                </a:lnTo>
                <a:lnTo>
                  <a:pt x="78023" y="135229"/>
                </a:lnTo>
                <a:lnTo>
                  <a:pt x="78023" y="127025"/>
                </a:lnTo>
                <a:close/>
                <a:moveTo>
                  <a:pt x="95157" y="127025"/>
                </a:moveTo>
                <a:lnTo>
                  <a:pt x="95157" y="135229"/>
                </a:lnTo>
                <a:lnTo>
                  <a:pt x="86730" y="135229"/>
                </a:lnTo>
                <a:lnTo>
                  <a:pt x="86730" y="127025"/>
                </a:lnTo>
                <a:close/>
                <a:moveTo>
                  <a:pt x="103808" y="127025"/>
                </a:moveTo>
                <a:lnTo>
                  <a:pt x="103808" y="135229"/>
                </a:lnTo>
                <a:lnTo>
                  <a:pt x="95380" y="135229"/>
                </a:lnTo>
                <a:lnTo>
                  <a:pt x="95380" y="127025"/>
                </a:lnTo>
                <a:close/>
                <a:moveTo>
                  <a:pt x="112458" y="127025"/>
                </a:moveTo>
                <a:lnTo>
                  <a:pt x="112458" y="135229"/>
                </a:lnTo>
                <a:lnTo>
                  <a:pt x="104031" y="135229"/>
                </a:lnTo>
                <a:lnTo>
                  <a:pt x="104031" y="127025"/>
                </a:lnTo>
                <a:close/>
                <a:moveTo>
                  <a:pt x="121109" y="127025"/>
                </a:moveTo>
                <a:lnTo>
                  <a:pt x="121109" y="135229"/>
                </a:lnTo>
                <a:lnTo>
                  <a:pt x="112681" y="135229"/>
                </a:lnTo>
                <a:lnTo>
                  <a:pt x="112681" y="127025"/>
                </a:lnTo>
                <a:close/>
                <a:moveTo>
                  <a:pt x="129760" y="127025"/>
                </a:moveTo>
                <a:lnTo>
                  <a:pt x="129760" y="135229"/>
                </a:lnTo>
                <a:lnTo>
                  <a:pt x="121332" y="135229"/>
                </a:lnTo>
                <a:lnTo>
                  <a:pt x="121332" y="127025"/>
                </a:lnTo>
                <a:close/>
                <a:moveTo>
                  <a:pt x="138410" y="127025"/>
                </a:moveTo>
                <a:lnTo>
                  <a:pt x="138410" y="135229"/>
                </a:lnTo>
                <a:lnTo>
                  <a:pt x="129983" y="135229"/>
                </a:lnTo>
                <a:lnTo>
                  <a:pt x="129983" y="127025"/>
                </a:lnTo>
                <a:close/>
                <a:moveTo>
                  <a:pt x="147117" y="127025"/>
                </a:moveTo>
                <a:lnTo>
                  <a:pt x="147117" y="135229"/>
                </a:lnTo>
                <a:lnTo>
                  <a:pt x="138633" y="135229"/>
                </a:lnTo>
                <a:lnTo>
                  <a:pt x="138633" y="127025"/>
                </a:lnTo>
                <a:close/>
                <a:moveTo>
                  <a:pt x="155767" y="127025"/>
                </a:moveTo>
                <a:lnTo>
                  <a:pt x="155767" y="135229"/>
                </a:lnTo>
                <a:lnTo>
                  <a:pt x="147340" y="135229"/>
                </a:lnTo>
                <a:lnTo>
                  <a:pt x="147340" y="127025"/>
                </a:lnTo>
                <a:close/>
                <a:moveTo>
                  <a:pt x="164418" y="127025"/>
                </a:moveTo>
                <a:lnTo>
                  <a:pt x="164418" y="135229"/>
                </a:lnTo>
                <a:lnTo>
                  <a:pt x="155990" y="135229"/>
                </a:lnTo>
                <a:lnTo>
                  <a:pt x="155990" y="127025"/>
                </a:lnTo>
                <a:close/>
                <a:moveTo>
                  <a:pt x="173069" y="127025"/>
                </a:moveTo>
                <a:lnTo>
                  <a:pt x="173069" y="135229"/>
                </a:lnTo>
                <a:lnTo>
                  <a:pt x="164641" y="135229"/>
                </a:lnTo>
                <a:lnTo>
                  <a:pt x="164641" y="127025"/>
                </a:lnTo>
                <a:close/>
                <a:moveTo>
                  <a:pt x="181719" y="127025"/>
                </a:moveTo>
                <a:lnTo>
                  <a:pt x="181719" y="135229"/>
                </a:lnTo>
                <a:lnTo>
                  <a:pt x="173292" y="135229"/>
                </a:lnTo>
                <a:lnTo>
                  <a:pt x="173292" y="127025"/>
                </a:lnTo>
                <a:close/>
                <a:moveTo>
                  <a:pt x="190370" y="127025"/>
                </a:moveTo>
                <a:lnTo>
                  <a:pt x="190370" y="135229"/>
                </a:lnTo>
                <a:lnTo>
                  <a:pt x="181942" y="135229"/>
                </a:lnTo>
                <a:lnTo>
                  <a:pt x="181942" y="127025"/>
                </a:lnTo>
                <a:close/>
                <a:moveTo>
                  <a:pt x="199020" y="127025"/>
                </a:moveTo>
                <a:lnTo>
                  <a:pt x="199020" y="135229"/>
                </a:lnTo>
                <a:lnTo>
                  <a:pt x="190593" y="135229"/>
                </a:lnTo>
                <a:lnTo>
                  <a:pt x="190593" y="127025"/>
                </a:lnTo>
                <a:close/>
                <a:moveTo>
                  <a:pt x="207727" y="127025"/>
                </a:moveTo>
                <a:lnTo>
                  <a:pt x="207727" y="135229"/>
                </a:lnTo>
                <a:lnTo>
                  <a:pt x="199244" y="135229"/>
                </a:lnTo>
                <a:lnTo>
                  <a:pt x="199244" y="127025"/>
                </a:lnTo>
                <a:close/>
                <a:moveTo>
                  <a:pt x="216377" y="127025"/>
                </a:moveTo>
                <a:lnTo>
                  <a:pt x="216377" y="135229"/>
                </a:lnTo>
                <a:lnTo>
                  <a:pt x="207950" y="135229"/>
                </a:lnTo>
                <a:lnTo>
                  <a:pt x="207950" y="127025"/>
                </a:lnTo>
                <a:close/>
                <a:moveTo>
                  <a:pt x="225028" y="127025"/>
                </a:moveTo>
                <a:lnTo>
                  <a:pt x="225028" y="135229"/>
                </a:lnTo>
                <a:lnTo>
                  <a:pt x="216601" y="135229"/>
                </a:lnTo>
                <a:lnTo>
                  <a:pt x="216601" y="127025"/>
                </a:lnTo>
                <a:close/>
                <a:moveTo>
                  <a:pt x="233679" y="127025"/>
                </a:moveTo>
                <a:lnTo>
                  <a:pt x="233679" y="135229"/>
                </a:lnTo>
                <a:lnTo>
                  <a:pt x="225251" y="135229"/>
                </a:lnTo>
                <a:lnTo>
                  <a:pt x="225251" y="127025"/>
                </a:lnTo>
                <a:close/>
                <a:moveTo>
                  <a:pt x="242329" y="127025"/>
                </a:moveTo>
                <a:lnTo>
                  <a:pt x="242329" y="135229"/>
                </a:lnTo>
                <a:lnTo>
                  <a:pt x="233902" y="135229"/>
                </a:lnTo>
                <a:lnTo>
                  <a:pt x="233902" y="127025"/>
                </a:lnTo>
                <a:close/>
                <a:moveTo>
                  <a:pt x="250980" y="127025"/>
                </a:moveTo>
                <a:lnTo>
                  <a:pt x="250980" y="135229"/>
                </a:lnTo>
                <a:lnTo>
                  <a:pt x="242553" y="135229"/>
                </a:lnTo>
                <a:lnTo>
                  <a:pt x="242553" y="127025"/>
                </a:lnTo>
                <a:close/>
                <a:moveTo>
                  <a:pt x="259686" y="127025"/>
                </a:moveTo>
                <a:lnTo>
                  <a:pt x="259686" y="135229"/>
                </a:lnTo>
                <a:lnTo>
                  <a:pt x="251203" y="135229"/>
                </a:lnTo>
                <a:lnTo>
                  <a:pt x="251203" y="127025"/>
                </a:lnTo>
                <a:close/>
                <a:moveTo>
                  <a:pt x="268337" y="127025"/>
                </a:moveTo>
                <a:lnTo>
                  <a:pt x="268337" y="135229"/>
                </a:lnTo>
                <a:lnTo>
                  <a:pt x="259910" y="135229"/>
                </a:lnTo>
                <a:lnTo>
                  <a:pt x="259910" y="127025"/>
                </a:lnTo>
                <a:close/>
                <a:moveTo>
                  <a:pt x="276988" y="127025"/>
                </a:moveTo>
                <a:lnTo>
                  <a:pt x="276988" y="135229"/>
                </a:lnTo>
                <a:lnTo>
                  <a:pt x="268560" y="135229"/>
                </a:lnTo>
                <a:lnTo>
                  <a:pt x="268560" y="127025"/>
                </a:lnTo>
                <a:close/>
                <a:moveTo>
                  <a:pt x="17190" y="135452"/>
                </a:moveTo>
                <a:lnTo>
                  <a:pt x="17190" y="143712"/>
                </a:lnTo>
                <a:lnTo>
                  <a:pt x="8762" y="143712"/>
                </a:lnTo>
                <a:lnTo>
                  <a:pt x="8762" y="135452"/>
                </a:lnTo>
                <a:close/>
                <a:moveTo>
                  <a:pt x="25840" y="135452"/>
                </a:moveTo>
                <a:lnTo>
                  <a:pt x="25840" y="143712"/>
                </a:lnTo>
                <a:lnTo>
                  <a:pt x="17413" y="143712"/>
                </a:lnTo>
                <a:lnTo>
                  <a:pt x="17413" y="135452"/>
                </a:lnTo>
                <a:close/>
                <a:moveTo>
                  <a:pt x="34547" y="135452"/>
                </a:moveTo>
                <a:lnTo>
                  <a:pt x="34547" y="143712"/>
                </a:lnTo>
                <a:lnTo>
                  <a:pt x="26064" y="143712"/>
                </a:lnTo>
                <a:lnTo>
                  <a:pt x="26064" y="135452"/>
                </a:lnTo>
                <a:close/>
                <a:moveTo>
                  <a:pt x="43197" y="135452"/>
                </a:moveTo>
                <a:lnTo>
                  <a:pt x="43197" y="143712"/>
                </a:lnTo>
                <a:lnTo>
                  <a:pt x="34770" y="143712"/>
                </a:lnTo>
                <a:lnTo>
                  <a:pt x="34770" y="135452"/>
                </a:lnTo>
                <a:close/>
                <a:moveTo>
                  <a:pt x="51848" y="135452"/>
                </a:moveTo>
                <a:lnTo>
                  <a:pt x="51848" y="143712"/>
                </a:lnTo>
                <a:lnTo>
                  <a:pt x="43421" y="143712"/>
                </a:lnTo>
                <a:lnTo>
                  <a:pt x="43421" y="135452"/>
                </a:lnTo>
                <a:close/>
                <a:moveTo>
                  <a:pt x="60499" y="135452"/>
                </a:moveTo>
                <a:lnTo>
                  <a:pt x="60499" y="143712"/>
                </a:lnTo>
                <a:lnTo>
                  <a:pt x="52071" y="143712"/>
                </a:lnTo>
                <a:lnTo>
                  <a:pt x="52071" y="135452"/>
                </a:lnTo>
                <a:close/>
                <a:moveTo>
                  <a:pt x="69149" y="135452"/>
                </a:moveTo>
                <a:lnTo>
                  <a:pt x="69149" y="143712"/>
                </a:lnTo>
                <a:lnTo>
                  <a:pt x="60722" y="143712"/>
                </a:lnTo>
                <a:lnTo>
                  <a:pt x="60722" y="135452"/>
                </a:lnTo>
                <a:close/>
                <a:moveTo>
                  <a:pt x="77800" y="135452"/>
                </a:moveTo>
                <a:lnTo>
                  <a:pt x="77800" y="143712"/>
                </a:lnTo>
                <a:lnTo>
                  <a:pt x="69373" y="143712"/>
                </a:lnTo>
                <a:lnTo>
                  <a:pt x="69373" y="135452"/>
                </a:lnTo>
                <a:close/>
                <a:moveTo>
                  <a:pt x="86506" y="135452"/>
                </a:moveTo>
                <a:lnTo>
                  <a:pt x="86506" y="143712"/>
                </a:lnTo>
                <a:lnTo>
                  <a:pt x="78023" y="143712"/>
                </a:lnTo>
                <a:lnTo>
                  <a:pt x="78023" y="135452"/>
                </a:lnTo>
                <a:close/>
                <a:moveTo>
                  <a:pt x="95157" y="135452"/>
                </a:moveTo>
                <a:lnTo>
                  <a:pt x="95157" y="143712"/>
                </a:lnTo>
                <a:lnTo>
                  <a:pt x="86730" y="143712"/>
                </a:lnTo>
                <a:lnTo>
                  <a:pt x="86730" y="135452"/>
                </a:lnTo>
                <a:close/>
                <a:moveTo>
                  <a:pt x="103808" y="135452"/>
                </a:moveTo>
                <a:lnTo>
                  <a:pt x="103808" y="143712"/>
                </a:lnTo>
                <a:lnTo>
                  <a:pt x="95380" y="143712"/>
                </a:lnTo>
                <a:lnTo>
                  <a:pt x="95380" y="135452"/>
                </a:lnTo>
                <a:close/>
                <a:moveTo>
                  <a:pt x="112458" y="135452"/>
                </a:moveTo>
                <a:lnTo>
                  <a:pt x="112458" y="143712"/>
                </a:lnTo>
                <a:lnTo>
                  <a:pt x="104031" y="143712"/>
                </a:lnTo>
                <a:lnTo>
                  <a:pt x="104031" y="135452"/>
                </a:lnTo>
                <a:close/>
                <a:moveTo>
                  <a:pt x="121109" y="135452"/>
                </a:moveTo>
                <a:lnTo>
                  <a:pt x="121109" y="143712"/>
                </a:lnTo>
                <a:lnTo>
                  <a:pt x="112681" y="143712"/>
                </a:lnTo>
                <a:lnTo>
                  <a:pt x="112681" y="135452"/>
                </a:lnTo>
                <a:close/>
                <a:moveTo>
                  <a:pt x="129760" y="135452"/>
                </a:moveTo>
                <a:lnTo>
                  <a:pt x="129760" y="143712"/>
                </a:lnTo>
                <a:lnTo>
                  <a:pt x="121332" y="143712"/>
                </a:lnTo>
                <a:lnTo>
                  <a:pt x="121332" y="135452"/>
                </a:lnTo>
                <a:close/>
                <a:moveTo>
                  <a:pt x="138410" y="135452"/>
                </a:moveTo>
                <a:lnTo>
                  <a:pt x="138410" y="143712"/>
                </a:lnTo>
                <a:lnTo>
                  <a:pt x="129983" y="143712"/>
                </a:lnTo>
                <a:lnTo>
                  <a:pt x="129983" y="135452"/>
                </a:lnTo>
                <a:close/>
                <a:moveTo>
                  <a:pt x="147117" y="135452"/>
                </a:moveTo>
                <a:lnTo>
                  <a:pt x="147117" y="143712"/>
                </a:lnTo>
                <a:lnTo>
                  <a:pt x="138633" y="143712"/>
                </a:lnTo>
                <a:lnTo>
                  <a:pt x="138633" y="135452"/>
                </a:lnTo>
                <a:close/>
                <a:moveTo>
                  <a:pt x="155767" y="135452"/>
                </a:moveTo>
                <a:lnTo>
                  <a:pt x="155767" y="143712"/>
                </a:lnTo>
                <a:lnTo>
                  <a:pt x="147340" y="143712"/>
                </a:lnTo>
                <a:lnTo>
                  <a:pt x="147340" y="135452"/>
                </a:lnTo>
                <a:close/>
                <a:moveTo>
                  <a:pt x="164418" y="135452"/>
                </a:moveTo>
                <a:lnTo>
                  <a:pt x="164418" y="143712"/>
                </a:lnTo>
                <a:lnTo>
                  <a:pt x="155990" y="143712"/>
                </a:lnTo>
                <a:lnTo>
                  <a:pt x="155990" y="135452"/>
                </a:lnTo>
                <a:close/>
                <a:moveTo>
                  <a:pt x="173069" y="135452"/>
                </a:moveTo>
                <a:lnTo>
                  <a:pt x="173069" y="143712"/>
                </a:lnTo>
                <a:lnTo>
                  <a:pt x="164641" y="143712"/>
                </a:lnTo>
                <a:lnTo>
                  <a:pt x="164641" y="135452"/>
                </a:lnTo>
                <a:close/>
                <a:moveTo>
                  <a:pt x="181719" y="135452"/>
                </a:moveTo>
                <a:lnTo>
                  <a:pt x="181719" y="143712"/>
                </a:lnTo>
                <a:lnTo>
                  <a:pt x="173292" y="143712"/>
                </a:lnTo>
                <a:lnTo>
                  <a:pt x="173292" y="135452"/>
                </a:lnTo>
                <a:close/>
                <a:moveTo>
                  <a:pt x="190370" y="135452"/>
                </a:moveTo>
                <a:lnTo>
                  <a:pt x="190370" y="143712"/>
                </a:lnTo>
                <a:lnTo>
                  <a:pt x="181942" y="143712"/>
                </a:lnTo>
                <a:lnTo>
                  <a:pt x="181942" y="135452"/>
                </a:lnTo>
                <a:close/>
                <a:moveTo>
                  <a:pt x="199020" y="135452"/>
                </a:moveTo>
                <a:lnTo>
                  <a:pt x="199020" y="143712"/>
                </a:lnTo>
                <a:lnTo>
                  <a:pt x="190593" y="143712"/>
                </a:lnTo>
                <a:lnTo>
                  <a:pt x="190593" y="135452"/>
                </a:lnTo>
                <a:close/>
                <a:moveTo>
                  <a:pt x="207727" y="135452"/>
                </a:moveTo>
                <a:lnTo>
                  <a:pt x="207727" y="143712"/>
                </a:lnTo>
                <a:lnTo>
                  <a:pt x="199244" y="143712"/>
                </a:lnTo>
                <a:lnTo>
                  <a:pt x="199244" y="135452"/>
                </a:lnTo>
                <a:close/>
                <a:moveTo>
                  <a:pt x="216377" y="135452"/>
                </a:moveTo>
                <a:lnTo>
                  <a:pt x="216377" y="143712"/>
                </a:lnTo>
                <a:lnTo>
                  <a:pt x="207950" y="143712"/>
                </a:lnTo>
                <a:lnTo>
                  <a:pt x="207950" y="135452"/>
                </a:lnTo>
                <a:close/>
                <a:moveTo>
                  <a:pt x="225028" y="135452"/>
                </a:moveTo>
                <a:lnTo>
                  <a:pt x="225028" y="143712"/>
                </a:lnTo>
                <a:lnTo>
                  <a:pt x="216601" y="143712"/>
                </a:lnTo>
                <a:lnTo>
                  <a:pt x="216601" y="135452"/>
                </a:lnTo>
                <a:close/>
                <a:moveTo>
                  <a:pt x="233679" y="135452"/>
                </a:moveTo>
                <a:lnTo>
                  <a:pt x="233679" y="143712"/>
                </a:lnTo>
                <a:lnTo>
                  <a:pt x="225251" y="143712"/>
                </a:lnTo>
                <a:lnTo>
                  <a:pt x="225251" y="135452"/>
                </a:lnTo>
                <a:close/>
                <a:moveTo>
                  <a:pt x="242329" y="135452"/>
                </a:moveTo>
                <a:lnTo>
                  <a:pt x="242329" y="143712"/>
                </a:lnTo>
                <a:lnTo>
                  <a:pt x="233902" y="143712"/>
                </a:lnTo>
                <a:lnTo>
                  <a:pt x="233902" y="135452"/>
                </a:lnTo>
                <a:close/>
                <a:moveTo>
                  <a:pt x="250980" y="135452"/>
                </a:moveTo>
                <a:lnTo>
                  <a:pt x="250980" y="143712"/>
                </a:lnTo>
                <a:lnTo>
                  <a:pt x="242553" y="143712"/>
                </a:lnTo>
                <a:lnTo>
                  <a:pt x="242553" y="135452"/>
                </a:lnTo>
                <a:close/>
                <a:moveTo>
                  <a:pt x="259686" y="135452"/>
                </a:moveTo>
                <a:lnTo>
                  <a:pt x="259686" y="143712"/>
                </a:lnTo>
                <a:lnTo>
                  <a:pt x="251203" y="143712"/>
                </a:lnTo>
                <a:lnTo>
                  <a:pt x="251203" y="135452"/>
                </a:lnTo>
                <a:close/>
                <a:moveTo>
                  <a:pt x="268337" y="135452"/>
                </a:moveTo>
                <a:lnTo>
                  <a:pt x="268337" y="143712"/>
                </a:lnTo>
                <a:lnTo>
                  <a:pt x="259910" y="143712"/>
                </a:lnTo>
                <a:lnTo>
                  <a:pt x="259910" y="135452"/>
                </a:lnTo>
                <a:close/>
                <a:moveTo>
                  <a:pt x="276988" y="135452"/>
                </a:moveTo>
                <a:lnTo>
                  <a:pt x="276988" y="143712"/>
                </a:lnTo>
                <a:lnTo>
                  <a:pt x="268560" y="143712"/>
                </a:lnTo>
                <a:lnTo>
                  <a:pt x="268560" y="135452"/>
                </a:lnTo>
                <a:close/>
                <a:moveTo>
                  <a:pt x="17190" y="143935"/>
                </a:moveTo>
                <a:lnTo>
                  <a:pt x="17190" y="152139"/>
                </a:lnTo>
                <a:lnTo>
                  <a:pt x="8762" y="152139"/>
                </a:lnTo>
                <a:lnTo>
                  <a:pt x="8762" y="143935"/>
                </a:lnTo>
                <a:close/>
                <a:moveTo>
                  <a:pt x="25840" y="143935"/>
                </a:moveTo>
                <a:lnTo>
                  <a:pt x="25840" y="152139"/>
                </a:lnTo>
                <a:lnTo>
                  <a:pt x="17413" y="152139"/>
                </a:lnTo>
                <a:lnTo>
                  <a:pt x="17413" y="143935"/>
                </a:lnTo>
                <a:close/>
                <a:moveTo>
                  <a:pt x="34547" y="143935"/>
                </a:moveTo>
                <a:lnTo>
                  <a:pt x="34547" y="152139"/>
                </a:lnTo>
                <a:lnTo>
                  <a:pt x="26064" y="152139"/>
                </a:lnTo>
                <a:lnTo>
                  <a:pt x="26064" y="143935"/>
                </a:lnTo>
                <a:close/>
                <a:moveTo>
                  <a:pt x="43197" y="143935"/>
                </a:moveTo>
                <a:lnTo>
                  <a:pt x="43197" y="152139"/>
                </a:lnTo>
                <a:lnTo>
                  <a:pt x="34770" y="152139"/>
                </a:lnTo>
                <a:lnTo>
                  <a:pt x="34770" y="143935"/>
                </a:lnTo>
                <a:close/>
                <a:moveTo>
                  <a:pt x="51848" y="143935"/>
                </a:moveTo>
                <a:lnTo>
                  <a:pt x="51848" y="152139"/>
                </a:lnTo>
                <a:lnTo>
                  <a:pt x="43421" y="152139"/>
                </a:lnTo>
                <a:lnTo>
                  <a:pt x="43421" y="143935"/>
                </a:lnTo>
                <a:close/>
                <a:moveTo>
                  <a:pt x="60499" y="143935"/>
                </a:moveTo>
                <a:lnTo>
                  <a:pt x="60499" y="152139"/>
                </a:lnTo>
                <a:lnTo>
                  <a:pt x="52071" y="152139"/>
                </a:lnTo>
                <a:lnTo>
                  <a:pt x="52071" y="143935"/>
                </a:lnTo>
                <a:close/>
                <a:moveTo>
                  <a:pt x="69149" y="143935"/>
                </a:moveTo>
                <a:lnTo>
                  <a:pt x="69149" y="152139"/>
                </a:lnTo>
                <a:lnTo>
                  <a:pt x="60722" y="152139"/>
                </a:lnTo>
                <a:lnTo>
                  <a:pt x="60722" y="143935"/>
                </a:lnTo>
                <a:close/>
                <a:moveTo>
                  <a:pt x="77800" y="143935"/>
                </a:moveTo>
                <a:lnTo>
                  <a:pt x="77800" y="152139"/>
                </a:lnTo>
                <a:lnTo>
                  <a:pt x="69373" y="152139"/>
                </a:lnTo>
                <a:lnTo>
                  <a:pt x="69373" y="143935"/>
                </a:lnTo>
                <a:close/>
                <a:moveTo>
                  <a:pt x="86506" y="143935"/>
                </a:moveTo>
                <a:lnTo>
                  <a:pt x="86506" y="152139"/>
                </a:lnTo>
                <a:lnTo>
                  <a:pt x="78023" y="152139"/>
                </a:lnTo>
                <a:lnTo>
                  <a:pt x="78023" y="143935"/>
                </a:lnTo>
                <a:close/>
                <a:moveTo>
                  <a:pt x="95157" y="143935"/>
                </a:moveTo>
                <a:lnTo>
                  <a:pt x="95157" y="152139"/>
                </a:lnTo>
                <a:lnTo>
                  <a:pt x="86730" y="152139"/>
                </a:lnTo>
                <a:lnTo>
                  <a:pt x="86730" y="143935"/>
                </a:lnTo>
                <a:close/>
                <a:moveTo>
                  <a:pt x="103808" y="143935"/>
                </a:moveTo>
                <a:lnTo>
                  <a:pt x="103808" y="152139"/>
                </a:lnTo>
                <a:lnTo>
                  <a:pt x="95380" y="152139"/>
                </a:lnTo>
                <a:lnTo>
                  <a:pt x="95380" y="143935"/>
                </a:lnTo>
                <a:close/>
                <a:moveTo>
                  <a:pt x="112458" y="143935"/>
                </a:moveTo>
                <a:lnTo>
                  <a:pt x="112458" y="152139"/>
                </a:lnTo>
                <a:lnTo>
                  <a:pt x="104031" y="152139"/>
                </a:lnTo>
                <a:lnTo>
                  <a:pt x="104031" y="143935"/>
                </a:lnTo>
                <a:close/>
                <a:moveTo>
                  <a:pt x="121109" y="143935"/>
                </a:moveTo>
                <a:lnTo>
                  <a:pt x="121109" y="152139"/>
                </a:lnTo>
                <a:lnTo>
                  <a:pt x="112681" y="152139"/>
                </a:lnTo>
                <a:lnTo>
                  <a:pt x="112681" y="143935"/>
                </a:lnTo>
                <a:close/>
                <a:moveTo>
                  <a:pt x="129760" y="143935"/>
                </a:moveTo>
                <a:lnTo>
                  <a:pt x="129760" y="152139"/>
                </a:lnTo>
                <a:lnTo>
                  <a:pt x="121332" y="152139"/>
                </a:lnTo>
                <a:lnTo>
                  <a:pt x="121332" y="143935"/>
                </a:lnTo>
                <a:close/>
                <a:moveTo>
                  <a:pt x="138410" y="143935"/>
                </a:moveTo>
                <a:lnTo>
                  <a:pt x="138410" y="152139"/>
                </a:lnTo>
                <a:lnTo>
                  <a:pt x="129983" y="152139"/>
                </a:lnTo>
                <a:lnTo>
                  <a:pt x="129983" y="143935"/>
                </a:lnTo>
                <a:close/>
                <a:moveTo>
                  <a:pt x="147117" y="143935"/>
                </a:moveTo>
                <a:lnTo>
                  <a:pt x="147117" y="152139"/>
                </a:lnTo>
                <a:lnTo>
                  <a:pt x="138633" y="152139"/>
                </a:lnTo>
                <a:lnTo>
                  <a:pt x="138633" y="143935"/>
                </a:lnTo>
                <a:close/>
                <a:moveTo>
                  <a:pt x="155767" y="143935"/>
                </a:moveTo>
                <a:lnTo>
                  <a:pt x="155767" y="152139"/>
                </a:lnTo>
                <a:lnTo>
                  <a:pt x="147340" y="152139"/>
                </a:lnTo>
                <a:lnTo>
                  <a:pt x="147340" y="143935"/>
                </a:lnTo>
                <a:close/>
                <a:moveTo>
                  <a:pt x="164418" y="143935"/>
                </a:moveTo>
                <a:lnTo>
                  <a:pt x="164418" y="152139"/>
                </a:lnTo>
                <a:lnTo>
                  <a:pt x="155990" y="152139"/>
                </a:lnTo>
                <a:lnTo>
                  <a:pt x="155990" y="143935"/>
                </a:lnTo>
                <a:close/>
                <a:moveTo>
                  <a:pt x="173069" y="143935"/>
                </a:moveTo>
                <a:lnTo>
                  <a:pt x="173069" y="152139"/>
                </a:lnTo>
                <a:lnTo>
                  <a:pt x="164641" y="152139"/>
                </a:lnTo>
                <a:lnTo>
                  <a:pt x="164641" y="143935"/>
                </a:lnTo>
                <a:close/>
                <a:moveTo>
                  <a:pt x="181719" y="143935"/>
                </a:moveTo>
                <a:lnTo>
                  <a:pt x="181719" y="152139"/>
                </a:lnTo>
                <a:lnTo>
                  <a:pt x="173292" y="152139"/>
                </a:lnTo>
                <a:lnTo>
                  <a:pt x="173292" y="143935"/>
                </a:lnTo>
                <a:close/>
                <a:moveTo>
                  <a:pt x="190370" y="143935"/>
                </a:moveTo>
                <a:lnTo>
                  <a:pt x="190370" y="152139"/>
                </a:lnTo>
                <a:lnTo>
                  <a:pt x="181942" y="152139"/>
                </a:lnTo>
                <a:lnTo>
                  <a:pt x="181942" y="143935"/>
                </a:lnTo>
                <a:close/>
                <a:moveTo>
                  <a:pt x="199020" y="143935"/>
                </a:moveTo>
                <a:lnTo>
                  <a:pt x="199020" y="152139"/>
                </a:lnTo>
                <a:lnTo>
                  <a:pt x="190593" y="152139"/>
                </a:lnTo>
                <a:lnTo>
                  <a:pt x="190593" y="143935"/>
                </a:lnTo>
                <a:close/>
                <a:moveTo>
                  <a:pt x="207727" y="143935"/>
                </a:moveTo>
                <a:lnTo>
                  <a:pt x="207727" y="152139"/>
                </a:lnTo>
                <a:lnTo>
                  <a:pt x="199244" y="152139"/>
                </a:lnTo>
                <a:lnTo>
                  <a:pt x="199244" y="143935"/>
                </a:lnTo>
                <a:close/>
                <a:moveTo>
                  <a:pt x="216377" y="143935"/>
                </a:moveTo>
                <a:lnTo>
                  <a:pt x="216377" y="152139"/>
                </a:lnTo>
                <a:lnTo>
                  <a:pt x="207950" y="152139"/>
                </a:lnTo>
                <a:lnTo>
                  <a:pt x="207950" y="143935"/>
                </a:lnTo>
                <a:close/>
                <a:moveTo>
                  <a:pt x="225028" y="143935"/>
                </a:moveTo>
                <a:lnTo>
                  <a:pt x="225028" y="152139"/>
                </a:lnTo>
                <a:lnTo>
                  <a:pt x="216601" y="152139"/>
                </a:lnTo>
                <a:lnTo>
                  <a:pt x="216601" y="143935"/>
                </a:lnTo>
                <a:close/>
                <a:moveTo>
                  <a:pt x="233679" y="143935"/>
                </a:moveTo>
                <a:lnTo>
                  <a:pt x="233679" y="152139"/>
                </a:lnTo>
                <a:lnTo>
                  <a:pt x="225251" y="152139"/>
                </a:lnTo>
                <a:lnTo>
                  <a:pt x="225251" y="143935"/>
                </a:lnTo>
                <a:close/>
                <a:moveTo>
                  <a:pt x="242329" y="143935"/>
                </a:moveTo>
                <a:lnTo>
                  <a:pt x="242329" y="152139"/>
                </a:lnTo>
                <a:lnTo>
                  <a:pt x="233902" y="152139"/>
                </a:lnTo>
                <a:lnTo>
                  <a:pt x="233902" y="143935"/>
                </a:lnTo>
                <a:close/>
                <a:moveTo>
                  <a:pt x="250980" y="143935"/>
                </a:moveTo>
                <a:lnTo>
                  <a:pt x="250980" y="152139"/>
                </a:lnTo>
                <a:lnTo>
                  <a:pt x="242553" y="152139"/>
                </a:lnTo>
                <a:lnTo>
                  <a:pt x="242553" y="143935"/>
                </a:lnTo>
                <a:close/>
                <a:moveTo>
                  <a:pt x="259686" y="143935"/>
                </a:moveTo>
                <a:lnTo>
                  <a:pt x="259686" y="152139"/>
                </a:lnTo>
                <a:lnTo>
                  <a:pt x="251203" y="152139"/>
                </a:lnTo>
                <a:lnTo>
                  <a:pt x="251203" y="143935"/>
                </a:lnTo>
                <a:close/>
                <a:moveTo>
                  <a:pt x="268337" y="143935"/>
                </a:moveTo>
                <a:lnTo>
                  <a:pt x="268337" y="152139"/>
                </a:lnTo>
                <a:lnTo>
                  <a:pt x="259910" y="152139"/>
                </a:lnTo>
                <a:lnTo>
                  <a:pt x="259910" y="143935"/>
                </a:lnTo>
                <a:close/>
                <a:moveTo>
                  <a:pt x="276988" y="143935"/>
                </a:moveTo>
                <a:lnTo>
                  <a:pt x="276988" y="152139"/>
                </a:lnTo>
                <a:lnTo>
                  <a:pt x="268560" y="152139"/>
                </a:lnTo>
                <a:lnTo>
                  <a:pt x="268560" y="143935"/>
                </a:lnTo>
                <a:close/>
                <a:moveTo>
                  <a:pt x="8539" y="0"/>
                </a:moveTo>
                <a:lnTo>
                  <a:pt x="8539" y="8372"/>
                </a:lnTo>
                <a:lnTo>
                  <a:pt x="0" y="8372"/>
                </a:lnTo>
                <a:lnTo>
                  <a:pt x="0" y="8595"/>
                </a:lnTo>
                <a:lnTo>
                  <a:pt x="8539" y="8595"/>
                </a:lnTo>
                <a:lnTo>
                  <a:pt x="8539" y="16799"/>
                </a:lnTo>
                <a:lnTo>
                  <a:pt x="0" y="16799"/>
                </a:lnTo>
                <a:lnTo>
                  <a:pt x="0" y="17022"/>
                </a:lnTo>
                <a:lnTo>
                  <a:pt x="8539" y="17022"/>
                </a:lnTo>
                <a:lnTo>
                  <a:pt x="8539" y="25282"/>
                </a:lnTo>
                <a:lnTo>
                  <a:pt x="0" y="25282"/>
                </a:lnTo>
                <a:lnTo>
                  <a:pt x="0" y="25505"/>
                </a:lnTo>
                <a:lnTo>
                  <a:pt x="8539" y="25505"/>
                </a:lnTo>
                <a:lnTo>
                  <a:pt x="8539" y="33709"/>
                </a:lnTo>
                <a:lnTo>
                  <a:pt x="0" y="33709"/>
                </a:lnTo>
                <a:lnTo>
                  <a:pt x="0" y="33933"/>
                </a:lnTo>
                <a:lnTo>
                  <a:pt x="8539" y="33933"/>
                </a:lnTo>
                <a:lnTo>
                  <a:pt x="8539" y="42193"/>
                </a:lnTo>
                <a:lnTo>
                  <a:pt x="0" y="42193"/>
                </a:lnTo>
                <a:lnTo>
                  <a:pt x="0" y="42416"/>
                </a:lnTo>
                <a:lnTo>
                  <a:pt x="8539" y="42416"/>
                </a:lnTo>
                <a:lnTo>
                  <a:pt x="8539" y="50620"/>
                </a:lnTo>
                <a:lnTo>
                  <a:pt x="0" y="50620"/>
                </a:lnTo>
                <a:lnTo>
                  <a:pt x="0" y="50843"/>
                </a:lnTo>
                <a:lnTo>
                  <a:pt x="8539" y="50843"/>
                </a:lnTo>
                <a:lnTo>
                  <a:pt x="8539" y="59103"/>
                </a:lnTo>
                <a:lnTo>
                  <a:pt x="0" y="59103"/>
                </a:lnTo>
                <a:lnTo>
                  <a:pt x="0" y="59326"/>
                </a:lnTo>
                <a:lnTo>
                  <a:pt x="8539" y="59326"/>
                </a:lnTo>
                <a:lnTo>
                  <a:pt x="8539" y="67586"/>
                </a:lnTo>
                <a:lnTo>
                  <a:pt x="0" y="67586"/>
                </a:lnTo>
                <a:lnTo>
                  <a:pt x="0" y="67810"/>
                </a:lnTo>
                <a:lnTo>
                  <a:pt x="8539" y="67810"/>
                </a:lnTo>
                <a:lnTo>
                  <a:pt x="8539" y="76014"/>
                </a:lnTo>
                <a:lnTo>
                  <a:pt x="0" y="76014"/>
                </a:lnTo>
                <a:lnTo>
                  <a:pt x="0" y="76237"/>
                </a:lnTo>
                <a:lnTo>
                  <a:pt x="8539" y="76237"/>
                </a:lnTo>
                <a:lnTo>
                  <a:pt x="8539" y="84497"/>
                </a:lnTo>
                <a:lnTo>
                  <a:pt x="0" y="84497"/>
                </a:lnTo>
                <a:lnTo>
                  <a:pt x="0" y="84720"/>
                </a:lnTo>
                <a:lnTo>
                  <a:pt x="8539" y="84720"/>
                </a:lnTo>
                <a:lnTo>
                  <a:pt x="8539" y="92924"/>
                </a:lnTo>
                <a:lnTo>
                  <a:pt x="0" y="92924"/>
                </a:lnTo>
                <a:lnTo>
                  <a:pt x="0" y="93148"/>
                </a:lnTo>
                <a:lnTo>
                  <a:pt x="8539" y="93148"/>
                </a:lnTo>
                <a:lnTo>
                  <a:pt x="8539" y="101408"/>
                </a:lnTo>
                <a:lnTo>
                  <a:pt x="0" y="101408"/>
                </a:lnTo>
                <a:lnTo>
                  <a:pt x="0" y="101631"/>
                </a:lnTo>
                <a:lnTo>
                  <a:pt x="8539" y="101631"/>
                </a:lnTo>
                <a:lnTo>
                  <a:pt x="8539" y="109891"/>
                </a:lnTo>
                <a:lnTo>
                  <a:pt x="0" y="109891"/>
                </a:lnTo>
                <a:lnTo>
                  <a:pt x="0" y="110114"/>
                </a:lnTo>
                <a:lnTo>
                  <a:pt x="8539" y="110114"/>
                </a:lnTo>
                <a:lnTo>
                  <a:pt x="8539" y="118318"/>
                </a:lnTo>
                <a:lnTo>
                  <a:pt x="0" y="118318"/>
                </a:lnTo>
                <a:lnTo>
                  <a:pt x="0" y="118541"/>
                </a:lnTo>
                <a:lnTo>
                  <a:pt x="8539" y="118541"/>
                </a:lnTo>
                <a:lnTo>
                  <a:pt x="8539" y="126801"/>
                </a:lnTo>
                <a:lnTo>
                  <a:pt x="0" y="126801"/>
                </a:lnTo>
                <a:lnTo>
                  <a:pt x="0" y="127025"/>
                </a:lnTo>
                <a:lnTo>
                  <a:pt x="8539" y="127025"/>
                </a:lnTo>
                <a:lnTo>
                  <a:pt x="8539" y="135229"/>
                </a:lnTo>
                <a:lnTo>
                  <a:pt x="0" y="135229"/>
                </a:lnTo>
                <a:lnTo>
                  <a:pt x="0" y="135452"/>
                </a:lnTo>
                <a:lnTo>
                  <a:pt x="8539" y="135452"/>
                </a:lnTo>
                <a:lnTo>
                  <a:pt x="8539" y="143712"/>
                </a:lnTo>
                <a:lnTo>
                  <a:pt x="0" y="143712"/>
                </a:lnTo>
                <a:lnTo>
                  <a:pt x="0" y="143935"/>
                </a:lnTo>
                <a:lnTo>
                  <a:pt x="8539" y="143935"/>
                </a:lnTo>
                <a:lnTo>
                  <a:pt x="8539" y="152139"/>
                </a:lnTo>
                <a:lnTo>
                  <a:pt x="0" y="152139"/>
                </a:lnTo>
                <a:lnTo>
                  <a:pt x="0" y="152362"/>
                </a:lnTo>
                <a:lnTo>
                  <a:pt x="8539" y="152362"/>
                </a:lnTo>
                <a:lnTo>
                  <a:pt x="8539" y="160734"/>
                </a:lnTo>
                <a:lnTo>
                  <a:pt x="8762" y="160734"/>
                </a:lnTo>
                <a:lnTo>
                  <a:pt x="8762" y="152362"/>
                </a:lnTo>
                <a:lnTo>
                  <a:pt x="17190" y="152362"/>
                </a:lnTo>
                <a:lnTo>
                  <a:pt x="17190" y="160734"/>
                </a:lnTo>
                <a:lnTo>
                  <a:pt x="17413" y="160734"/>
                </a:lnTo>
                <a:lnTo>
                  <a:pt x="17413" y="152362"/>
                </a:lnTo>
                <a:lnTo>
                  <a:pt x="25840" y="152362"/>
                </a:lnTo>
                <a:lnTo>
                  <a:pt x="25840" y="160734"/>
                </a:lnTo>
                <a:lnTo>
                  <a:pt x="26064" y="160734"/>
                </a:lnTo>
                <a:lnTo>
                  <a:pt x="26064" y="152362"/>
                </a:lnTo>
                <a:lnTo>
                  <a:pt x="34547" y="152362"/>
                </a:lnTo>
                <a:lnTo>
                  <a:pt x="34547" y="160734"/>
                </a:lnTo>
                <a:lnTo>
                  <a:pt x="34770" y="160734"/>
                </a:lnTo>
                <a:lnTo>
                  <a:pt x="34770" y="152362"/>
                </a:lnTo>
                <a:lnTo>
                  <a:pt x="43197" y="152362"/>
                </a:lnTo>
                <a:lnTo>
                  <a:pt x="43197" y="160734"/>
                </a:lnTo>
                <a:lnTo>
                  <a:pt x="43421" y="160734"/>
                </a:lnTo>
                <a:lnTo>
                  <a:pt x="43421" y="152362"/>
                </a:lnTo>
                <a:lnTo>
                  <a:pt x="51848" y="152362"/>
                </a:lnTo>
                <a:lnTo>
                  <a:pt x="51848" y="160734"/>
                </a:lnTo>
                <a:lnTo>
                  <a:pt x="52071" y="160734"/>
                </a:lnTo>
                <a:lnTo>
                  <a:pt x="52071" y="152362"/>
                </a:lnTo>
                <a:lnTo>
                  <a:pt x="60499" y="152362"/>
                </a:lnTo>
                <a:lnTo>
                  <a:pt x="60499" y="160734"/>
                </a:lnTo>
                <a:lnTo>
                  <a:pt x="60722" y="160734"/>
                </a:lnTo>
                <a:lnTo>
                  <a:pt x="60722" y="152362"/>
                </a:lnTo>
                <a:lnTo>
                  <a:pt x="69149" y="152362"/>
                </a:lnTo>
                <a:lnTo>
                  <a:pt x="69149" y="160734"/>
                </a:lnTo>
                <a:lnTo>
                  <a:pt x="69373" y="160734"/>
                </a:lnTo>
                <a:lnTo>
                  <a:pt x="69373" y="152362"/>
                </a:lnTo>
                <a:lnTo>
                  <a:pt x="77800" y="152362"/>
                </a:lnTo>
                <a:lnTo>
                  <a:pt x="77800" y="160734"/>
                </a:lnTo>
                <a:lnTo>
                  <a:pt x="78023" y="160734"/>
                </a:lnTo>
                <a:lnTo>
                  <a:pt x="78023" y="152362"/>
                </a:lnTo>
                <a:lnTo>
                  <a:pt x="86506" y="152362"/>
                </a:lnTo>
                <a:lnTo>
                  <a:pt x="86506" y="160734"/>
                </a:lnTo>
                <a:lnTo>
                  <a:pt x="86730" y="160734"/>
                </a:lnTo>
                <a:lnTo>
                  <a:pt x="86730" y="152362"/>
                </a:lnTo>
                <a:lnTo>
                  <a:pt x="95157" y="152362"/>
                </a:lnTo>
                <a:lnTo>
                  <a:pt x="95157" y="160734"/>
                </a:lnTo>
                <a:lnTo>
                  <a:pt x="95380" y="160734"/>
                </a:lnTo>
                <a:lnTo>
                  <a:pt x="95380" y="152362"/>
                </a:lnTo>
                <a:lnTo>
                  <a:pt x="103808" y="152362"/>
                </a:lnTo>
                <a:lnTo>
                  <a:pt x="103808" y="160734"/>
                </a:lnTo>
                <a:lnTo>
                  <a:pt x="104031" y="160734"/>
                </a:lnTo>
                <a:lnTo>
                  <a:pt x="104031" y="152362"/>
                </a:lnTo>
                <a:lnTo>
                  <a:pt x="112458" y="152362"/>
                </a:lnTo>
                <a:lnTo>
                  <a:pt x="112458" y="160734"/>
                </a:lnTo>
                <a:lnTo>
                  <a:pt x="112681" y="160734"/>
                </a:lnTo>
                <a:lnTo>
                  <a:pt x="112681" y="152362"/>
                </a:lnTo>
                <a:lnTo>
                  <a:pt x="121109" y="152362"/>
                </a:lnTo>
                <a:lnTo>
                  <a:pt x="121109" y="160734"/>
                </a:lnTo>
                <a:lnTo>
                  <a:pt x="121332" y="160734"/>
                </a:lnTo>
                <a:lnTo>
                  <a:pt x="121332" y="152362"/>
                </a:lnTo>
                <a:lnTo>
                  <a:pt x="129760" y="152362"/>
                </a:lnTo>
                <a:lnTo>
                  <a:pt x="129760" y="160734"/>
                </a:lnTo>
                <a:lnTo>
                  <a:pt x="129983" y="160734"/>
                </a:lnTo>
                <a:lnTo>
                  <a:pt x="129983" y="152362"/>
                </a:lnTo>
                <a:lnTo>
                  <a:pt x="138410" y="152362"/>
                </a:lnTo>
                <a:lnTo>
                  <a:pt x="138410" y="160734"/>
                </a:lnTo>
                <a:lnTo>
                  <a:pt x="138633" y="160734"/>
                </a:lnTo>
                <a:lnTo>
                  <a:pt x="138633" y="152362"/>
                </a:lnTo>
                <a:lnTo>
                  <a:pt x="147117" y="152362"/>
                </a:lnTo>
                <a:lnTo>
                  <a:pt x="147117" y="160734"/>
                </a:lnTo>
                <a:lnTo>
                  <a:pt x="147340" y="160734"/>
                </a:lnTo>
                <a:lnTo>
                  <a:pt x="147340" y="152362"/>
                </a:lnTo>
                <a:lnTo>
                  <a:pt x="155767" y="152362"/>
                </a:lnTo>
                <a:lnTo>
                  <a:pt x="155767" y="160734"/>
                </a:lnTo>
                <a:lnTo>
                  <a:pt x="155990" y="160734"/>
                </a:lnTo>
                <a:lnTo>
                  <a:pt x="155990" y="152362"/>
                </a:lnTo>
                <a:lnTo>
                  <a:pt x="164418" y="152362"/>
                </a:lnTo>
                <a:lnTo>
                  <a:pt x="164418" y="160734"/>
                </a:lnTo>
                <a:lnTo>
                  <a:pt x="164641" y="160734"/>
                </a:lnTo>
                <a:lnTo>
                  <a:pt x="164641" y="152362"/>
                </a:lnTo>
                <a:lnTo>
                  <a:pt x="173069" y="152362"/>
                </a:lnTo>
                <a:lnTo>
                  <a:pt x="173069" y="160734"/>
                </a:lnTo>
                <a:lnTo>
                  <a:pt x="173292" y="160734"/>
                </a:lnTo>
                <a:lnTo>
                  <a:pt x="173292" y="152362"/>
                </a:lnTo>
                <a:lnTo>
                  <a:pt x="181719" y="152362"/>
                </a:lnTo>
                <a:lnTo>
                  <a:pt x="181719" y="160734"/>
                </a:lnTo>
                <a:lnTo>
                  <a:pt x="181942" y="160734"/>
                </a:lnTo>
                <a:lnTo>
                  <a:pt x="181942" y="152362"/>
                </a:lnTo>
                <a:lnTo>
                  <a:pt x="190370" y="152362"/>
                </a:lnTo>
                <a:lnTo>
                  <a:pt x="190370" y="160734"/>
                </a:lnTo>
                <a:lnTo>
                  <a:pt x="190593" y="160734"/>
                </a:lnTo>
                <a:lnTo>
                  <a:pt x="190593" y="152362"/>
                </a:lnTo>
                <a:lnTo>
                  <a:pt x="199020" y="152362"/>
                </a:lnTo>
                <a:lnTo>
                  <a:pt x="199020" y="160734"/>
                </a:lnTo>
                <a:lnTo>
                  <a:pt x="199244" y="160734"/>
                </a:lnTo>
                <a:lnTo>
                  <a:pt x="199244" y="152362"/>
                </a:lnTo>
                <a:lnTo>
                  <a:pt x="207727" y="152362"/>
                </a:lnTo>
                <a:lnTo>
                  <a:pt x="207727" y="160734"/>
                </a:lnTo>
                <a:lnTo>
                  <a:pt x="207950" y="160734"/>
                </a:lnTo>
                <a:lnTo>
                  <a:pt x="207950" y="152362"/>
                </a:lnTo>
                <a:lnTo>
                  <a:pt x="216377" y="152362"/>
                </a:lnTo>
                <a:lnTo>
                  <a:pt x="216377" y="160734"/>
                </a:lnTo>
                <a:lnTo>
                  <a:pt x="216601" y="160734"/>
                </a:lnTo>
                <a:lnTo>
                  <a:pt x="216601" y="152362"/>
                </a:lnTo>
                <a:lnTo>
                  <a:pt x="225028" y="152362"/>
                </a:lnTo>
                <a:lnTo>
                  <a:pt x="225028" y="160734"/>
                </a:lnTo>
                <a:lnTo>
                  <a:pt x="225251" y="160734"/>
                </a:lnTo>
                <a:lnTo>
                  <a:pt x="225251" y="152362"/>
                </a:lnTo>
                <a:lnTo>
                  <a:pt x="233679" y="152362"/>
                </a:lnTo>
                <a:lnTo>
                  <a:pt x="233679" y="160734"/>
                </a:lnTo>
                <a:lnTo>
                  <a:pt x="233902" y="160734"/>
                </a:lnTo>
                <a:lnTo>
                  <a:pt x="233902" y="152362"/>
                </a:lnTo>
                <a:lnTo>
                  <a:pt x="242329" y="152362"/>
                </a:lnTo>
                <a:lnTo>
                  <a:pt x="242329" y="160734"/>
                </a:lnTo>
                <a:lnTo>
                  <a:pt x="242553" y="160734"/>
                </a:lnTo>
                <a:lnTo>
                  <a:pt x="242553" y="152362"/>
                </a:lnTo>
                <a:lnTo>
                  <a:pt x="250980" y="152362"/>
                </a:lnTo>
                <a:lnTo>
                  <a:pt x="250980" y="160734"/>
                </a:lnTo>
                <a:lnTo>
                  <a:pt x="251203" y="160734"/>
                </a:lnTo>
                <a:lnTo>
                  <a:pt x="251203" y="152362"/>
                </a:lnTo>
                <a:lnTo>
                  <a:pt x="259686" y="152362"/>
                </a:lnTo>
                <a:lnTo>
                  <a:pt x="259686" y="160734"/>
                </a:lnTo>
                <a:lnTo>
                  <a:pt x="259910" y="160734"/>
                </a:lnTo>
                <a:lnTo>
                  <a:pt x="259910" y="152362"/>
                </a:lnTo>
                <a:lnTo>
                  <a:pt x="268337" y="152362"/>
                </a:lnTo>
                <a:lnTo>
                  <a:pt x="268337" y="160734"/>
                </a:lnTo>
                <a:lnTo>
                  <a:pt x="268560" y="160734"/>
                </a:lnTo>
                <a:lnTo>
                  <a:pt x="268560" y="152362"/>
                </a:lnTo>
                <a:lnTo>
                  <a:pt x="276988" y="152362"/>
                </a:lnTo>
                <a:lnTo>
                  <a:pt x="276988" y="160734"/>
                </a:lnTo>
                <a:lnTo>
                  <a:pt x="277211" y="160734"/>
                </a:lnTo>
                <a:lnTo>
                  <a:pt x="277211" y="152362"/>
                </a:lnTo>
                <a:lnTo>
                  <a:pt x="285750" y="152362"/>
                </a:lnTo>
                <a:lnTo>
                  <a:pt x="285750" y="152139"/>
                </a:lnTo>
                <a:lnTo>
                  <a:pt x="277211" y="152139"/>
                </a:lnTo>
                <a:lnTo>
                  <a:pt x="277211" y="143935"/>
                </a:lnTo>
                <a:lnTo>
                  <a:pt x="285750" y="143935"/>
                </a:lnTo>
                <a:lnTo>
                  <a:pt x="285750" y="143712"/>
                </a:lnTo>
                <a:lnTo>
                  <a:pt x="277211" y="143712"/>
                </a:lnTo>
                <a:lnTo>
                  <a:pt x="277211" y="135452"/>
                </a:lnTo>
                <a:lnTo>
                  <a:pt x="285750" y="135452"/>
                </a:lnTo>
                <a:lnTo>
                  <a:pt x="285750" y="135229"/>
                </a:lnTo>
                <a:lnTo>
                  <a:pt x="277211" y="135229"/>
                </a:lnTo>
                <a:lnTo>
                  <a:pt x="277211" y="127025"/>
                </a:lnTo>
                <a:lnTo>
                  <a:pt x="285750" y="127025"/>
                </a:lnTo>
                <a:lnTo>
                  <a:pt x="285750" y="126801"/>
                </a:lnTo>
                <a:lnTo>
                  <a:pt x="277211" y="126801"/>
                </a:lnTo>
                <a:lnTo>
                  <a:pt x="277211" y="118541"/>
                </a:lnTo>
                <a:lnTo>
                  <a:pt x="285750" y="118541"/>
                </a:lnTo>
                <a:lnTo>
                  <a:pt x="285750" y="118318"/>
                </a:lnTo>
                <a:lnTo>
                  <a:pt x="277211" y="118318"/>
                </a:lnTo>
                <a:lnTo>
                  <a:pt x="277211" y="110114"/>
                </a:lnTo>
                <a:lnTo>
                  <a:pt x="285750" y="110114"/>
                </a:lnTo>
                <a:lnTo>
                  <a:pt x="285750" y="109891"/>
                </a:lnTo>
                <a:lnTo>
                  <a:pt x="277211" y="109891"/>
                </a:lnTo>
                <a:lnTo>
                  <a:pt x="277211" y="101631"/>
                </a:lnTo>
                <a:lnTo>
                  <a:pt x="285750" y="101631"/>
                </a:lnTo>
                <a:lnTo>
                  <a:pt x="285750" y="101408"/>
                </a:lnTo>
                <a:lnTo>
                  <a:pt x="277211" y="101408"/>
                </a:lnTo>
                <a:lnTo>
                  <a:pt x="277211" y="93148"/>
                </a:lnTo>
                <a:lnTo>
                  <a:pt x="285750" y="93148"/>
                </a:lnTo>
                <a:lnTo>
                  <a:pt x="285750" y="92924"/>
                </a:lnTo>
                <a:lnTo>
                  <a:pt x="277211" y="92924"/>
                </a:lnTo>
                <a:lnTo>
                  <a:pt x="277211" y="84720"/>
                </a:lnTo>
                <a:lnTo>
                  <a:pt x="285750" y="84720"/>
                </a:lnTo>
                <a:lnTo>
                  <a:pt x="285750" y="84497"/>
                </a:lnTo>
                <a:lnTo>
                  <a:pt x="277211" y="84497"/>
                </a:lnTo>
                <a:lnTo>
                  <a:pt x="277211" y="76237"/>
                </a:lnTo>
                <a:lnTo>
                  <a:pt x="285750" y="76237"/>
                </a:lnTo>
                <a:lnTo>
                  <a:pt x="285750" y="76014"/>
                </a:lnTo>
                <a:lnTo>
                  <a:pt x="277211" y="76014"/>
                </a:lnTo>
                <a:lnTo>
                  <a:pt x="277211" y="67810"/>
                </a:lnTo>
                <a:lnTo>
                  <a:pt x="285750" y="67810"/>
                </a:lnTo>
                <a:lnTo>
                  <a:pt x="285750" y="67586"/>
                </a:lnTo>
                <a:lnTo>
                  <a:pt x="277211" y="67586"/>
                </a:lnTo>
                <a:lnTo>
                  <a:pt x="277211" y="59326"/>
                </a:lnTo>
                <a:lnTo>
                  <a:pt x="285750" y="59326"/>
                </a:lnTo>
                <a:lnTo>
                  <a:pt x="285750" y="59103"/>
                </a:lnTo>
                <a:lnTo>
                  <a:pt x="277211" y="59103"/>
                </a:lnTo>
                <a:lnTo>
                  <a:pt x="277211" y="50843"/>
                </a:lnTo>
                <a:lnTo>
                  <a:pt x="285750" y="50843"/>
                </a:lnTo>
                <a:lnTo>
                  <a:pt x="285750" y="50620"/>
                </a:lnTo>
                <a:lnTo>
                  <a:pt x="277211" y="50620"/>
                </a:lnTo>
                <a:lnTo>
                  <a:pt x="277211" y="42416"/>
                </a:lnTo>
                <a:lnTo>
                  <a:pt x="285750" y="42416"/>
                </a:lnTo>
                <a:lnTo>
                  <a:pt x="285750" y="42193"/>
                </a:lnTo>
                <a:lnTo>
                  <a:pt x="277211" y="42193"/>
                </a:lnTo>
                <a:lnTo>
                  <a:pt x="277211" y="33933"/>
                </a:lnTo>
                <a:lnTo>
                  <a:pt x="285750" y="33933"/>
                </a:lnTo>
                <a:lnTo>
                  <a:pt x="285750" y="33709"/>
                </a:lnTo>
                <a:lnTo>
                  <a:pt x="277211" y="33709"/>
                </a:lnTo>
                <a:lnTo>
                  <a:pt x="277211" y="25505"/>
                </a:lnTo>
                <a:lnTo>
                  <a:pt x="285750" y="25505"/>
                </a:lnTo>
                <a:lnTo>
                  <a:pt x="285750" y="25282"/>
                </a:lnTo>
                <a:lnTo>
                  <a:pt x="277211" y="25282"/>
                </a:lnTo>
                <a:lnTo>
                  <a:pt x="277211" y="17022"/>
                </a:lnTo>
                <a:lnTo>
                  <a:pt x="285750" y="17022"/>
                </a:lnTo>
                <a:lnTo>
                  <a:pt x="285750" y="16799"/>
                </a:lnTo>
                <a:lnTo>
                  <a:pt x="277211" y="16799"/>
                </a:lnTo>
                <a:lnTo>
                  <a:pt x="277211" y="8595"/>
                </a:lnTo>
                <a:lnTo>
                  <a:pt x="285750" y="8595"/>
                </a:lnTo>
                <a:lnTo>
                  <a:pt x="285750" y="8372"/>
                </a:lnTo>
                <a:lnTo>
                  <a:pt x="277211" y="8372"/>
                </a:lnTo>
                <a:lnTo>
                  <a:pt x="277211" y="0"/>
                </a:lnTo>
                <a:lnTo>
                  <a:pt x="276988" y="0"/>
                </a:lnTo>
                <a:lnTo>
                  <a:pt x="276988" y="8372"/>
                </a:lnTo>
                <a:lnTo>
                  <a:pt x="268560" y="8372"/>
                </a:lnTo>
                <a:lnTo>
                  <a:pt x="268560" y="0"/>
                </a:lnTo>
                <a:lnTo>
                  <a:pt x="268337" y="0"/>
                </a:lnTo>
                <a:lnTo>
                  <a:pt x="268337" y="8372"/>
                </a:lnTo>
                <a:lnTo>
                  <a:pt x="259910" y="8372"/>
                </a:lnTo>
                <a:lnTo>
                  <a:pt x="259910" y="0"/>
                </a:lnTo>
                <a:lnTo>
                  <a:pt x="259686" y="0"/>
                </a:lnTo>
                <a:lnTo>
                  <a:pt x="259686" y="8372"/>
                </a:lnTo>
                <a:lnTo>
                  <a:pt x="251203" y="8372"/>
                </a:lnTo>
                <a:lnTo>
                  <a:pt x="251203" y="0"/>
                </a:lnTo>
                <a:lnTo>
                  <a:pt x="250980" y="0"/>
                </a:lnTo>
                <a:lnTo>
                  <a:pt x="250980" y="8372"/>
                </a:lnTo>
                <a:lnTo>
                  <a:pt x="242553" y="8372"/>
                </a:lnTo>
                <a:lnTo>
                  <a:pt x="242553" y="0"/>
                </a:lnTo>
                <a:lnTo>
                  <a:pt x="242329" y="0"/>
                </a:lnTo>
                <a:lnTo>
                  <a:pt x="242329" y="8372"/>
                </a:lnTo>
                <a:lnTo>
                  <a:pt x="233902" y="8372"/>
                </a:lnTo>
                <a:lnTo>
                  <a:pt x="233902" y="0"/>
                </a:lnTo>
                <a:lnTo>
                  <a:pt x="233679" y="0"/>
                </a:lnTo>
                <a:lnTo>
                  <a:pt x="233679" y="8372"/>
                </a:lnTo>
                <a:lnTo>
                  <a:pt x="225251" y="8372"/>
                </a:lnTo>
                <a:lnTo>
                  <a:pt x="225251" y="0"/>
                </a:lnTo>
                <a:lnTo>
                  <a:pt x="225028" y="0"/>
                </a:lnTo>
                <a:lnTo>
                  <a:pt x="225028" y="8372"/>
                </a:lnTo>
                <a:lnTo>
                  <a:pt x="216601" y="8372"/>
                </a:lnTo>
                <a:lnTo>
                  <a:pt x="216601" y="0"/>
                </a:lnTo>
                <a:lnTo>
                  <a:pt x="216377" y="0"/>
                </a:lnTo>
                <a:lnTo>
                  <a:pt x="216377" y="8372"/>
                </a:lnTo>
                <a:lnTo>
                  <a:pt x="207950" y="8372"/>
                </a:lnTo>
                <a:lnTo>
                  <a:pt x="207950" y="0"/>
                </a:lnTo>
                <a:lnTo>
                  <a:pt x="207727" y="0"/>
                </a:lnTo>
                <a:lnTo>
                  <a:pt x="207727" y="8372"/>
                </a:lnTo>
                <a:lnTo>
                  <a:pt x="199244" y="8372"/>
                </a:lnTo>
                <a:lnTo>
                  <a:pt x="199244" y="0"/>
                </a:lnTo>
                <a:lnTo>
                  <a:pt x="199020" y="0"/>
                </a:lnTo>
                <a:lnTo>
                  <a:pt x="199020" y="8372"/>
                </a:lnTo>
                <a:lnTo>
                  <a:pt x="190593" y="8372"/>
                </a:lnTo>
                <a:lnTo>
                  <a:pt x="190593" y="0"/>
                </a:lnTo>
                <a:lnTo>
                  <a:pt x="190370" y="0"/>
                </a:lnTo>
                <a:lnTo>
                  <a:pt x="190370" y="8372"/>
                </a:lnTo>
                <a:lnTo>
                  <a:pt x="181942" y="8372"/>
                </a:lnTo>
                <a:lnTo>
                  <a:pt x="181942" y="0"/>
                </a:lnTo>
                <a:lnTo>
                  <a:pt x="181719" y="0"/>
                </a:lnTo>
                <a:lnTo>
                  <a:pt x="181719" y="8372"/>
                </a:lnTo>
                <a:lnTo>
                  <a:pt x="173292" y="8372"/>
                </a:lnTo>
                <a:lnTo>
                  <a:pt x="173292" y="0"/>
                </a:lnTo>
                <a:lnTo>
                  <a:pt x="173069" y="0"/>
                </a:lnTo>
                <a:lnTo>
                  <a:pt x="173069" y="8372"/>
                </a:lnTo>
                <a:lnTo>
                  <a:pt x="164641" y="8372"/>
                </a:lnTo>
                <a:lnTo>
                  <a:pt x="164641" y="0"/>
                </a:lnTo>
                <a:lnTo>
                  <a:pt x="164418" y="0"/>
                </a:lnTo>
                <a:lnTo>
                  <a:pt x="164418" y="8372"/>
                </a:lnTo>
                <a:lnTo>
                  <a:pt x="155990" y="8372"/>
                </a:lnTo>
                <a:lnTo>
                  <a:pt x="155990" y="0"/>
                </a:lnTo>
                <a:lnTo>
                  <a:pt x="155767" y="0"/>
                </a:lnTo>
                <a:lnTo>
                  <a:pt x="155767" y="8372"/>
                </a:lnTo>
                <a:lnTo>
                  <a:pt x="147340" y="8372"/>
                </a:lnTo>
                <a:lnTo>
                  <a:pt x="147340" y="0"/>
                </a:lnTo>
                <a:lnTo>
                  <a:pt x="147117" y="0"/>
                </a:lnTo>
                <a:lnTo>
                  <a:pt x="147117" y="8372"/>
                </a:lnTo>
                <a:lnTo>
                  <a:pt x="138633" y="8372"/>
                </a:lnTo>
                <a:lnTo>
                  <a:pt x="138633" y="0"/>
                </a:lnTo>
                <a:lnTo>
                  <a:pt x="138410" y="0"/>
                </a:lnTo>
                <a:lnTo>
                  <a:pt x="138410" y="8372"/>
                </a:lnTo>
                <a:lnTo>
                  <a:pt x="129983" y="8372"/>
                </a:lnTo>
                <a:lnTo>
                  <a:pt x="129983" y="0"/>
                </a:lnTo>
                <a:lnTo>
                  <a:pt x="129760" y="0"/>
                </a:lnTo>
                <a:lnTo>
                  <a:pt x="129760" y="8372"/>
                </a:lnTo>
                <a:lnTo>
                  <a:pt x="121332" y="8372"/>
                </a:lnTo>
                <a:lnTo>
                  <a:pt x="121332" y="0"/>
                </a:lnTo>
                <a:lnTo>
                  <a:pt x="121109" y="0"/>
                </a:lnTo>
                <a:lnTo>
                  <a:pt x="121109" y="8372"/>
                </a:lnTo>
                <a:lnTo>
                  <a:pt x="112681" y="8372"/>
                </a:lnTo>
                <a:lnTo>
                  <a:pt x="112681" y="0"/>
                </a:lnTo>
                <a:lnTo>
                  <a:pt x="112458" y="0"/>
                </a:lnTo>
                <a:lnTo>
                  <a:pt x="112458" y="8372"/>
                </a:lnTo>
                <a:lnTo>
                  <a:pt x="104031" y="8372"/>
                </a:lnTo>
                <a:lnTo>
                  <a:pt x="104031" y="0"/>
                </a:lnTo>
                <a:lnTo>
                  <a:pt x="103808" y="0"/>
                </a:lnTo>
                <a:lnTo>
                  <a:pt x="103808" y="8372"/>
                </a:lnTo>
                <a:lnTo>
                  <a:pt x="95380" y="8372"/>
                </a:lnTo>
                <a:lnTo>
                  <a:pt x="95380" y="0"/>
                </a:lnTo>
                <a:lnTo>
                  <a:pt x="95157" y="0"/>
                </a:lnTo>
                <a:lnTo>
                  <a:pt x="95157" y="8372"/>
                </a:lnTo>
                <a:lnTo>
                  <a:pt x="86730" y="8372"/>
                </a:lnTo>
                <a:lnTo>
                  <a:pt x="86730" y="0"/>
                </a:lnTo>
                <a:lnTo>
                  <a:pt x="86506" y="0"/>
                </a:lnTo>
                <a:lnTo>
                  <a:pt x="86506" y="8372"/>
                </a:lnTo>
                <a:lnTo>
                  <a:pt x="78023" y="8372"/>
                </a:lnTo>
                <a:lnTo>
                  <a:pt x="78023" y="0"/>
                </a:lnTo>
                <a:lnTo>
                  <a:pt x="77800" y="0"/>
                </a:lnTo>
                <a:lnTo>
                  <a:pt x="77800" y="8372"/>
                </a:lnTo>
                <a:lnTo>
                  <a:pt x="69373" y="8372"/>
                </a:lnTo>
                <a:lnTo>
                  <a:pt x="69373" y="0"/>
                </a:lnTo>
                <a:lnTo>
                  <a:pt x="69149" y="0"/>
                </a:lnTo>
                <a:lnTo>
                  <a:pt x="69149" y="8372"/>
                </a:lnTo>
                <a:lnTo>
                  <a:pt x="60722" y="8372"/>
                </a:lnTo>
                <a:lnTo>
                  <a:pt x="60722" y="0"/>
                </a:lnTo>
                <a:lnTo>
                  <a:pt x="60499" y="0"/>
                </a:lnTo>
                <a:lnTo>
                  <a:pt x="60499" y="8372"/>
                </a:lnTo>
                <a:lnTo>
                  <a:pt x="52071" y="8372"/>
                </a:lnTo>
                <a:lnTo>
                  <a:pt x="52071" y="0"/>
                </a:lnTo>
                <a:lnTo>
                  <a:pt x="51848" y="0"/>
                </a:lnTo>
                <a:lnTo>
                  <a:pt x="51848" y="8372"/>
                </a:lnTo>
                <a:lnTo>
                  <a:pt x="43421" y="8372"/>
                </a:lnTo>
                <a:lnTo>
                  <a:pt x="43421" y="0"/>
                </a:lnTo>
                <a:lnTo>
                  <a:pt x="43197" y="0"/>
                </a:lnTo>
                <a:lnTo>
                  <a:pt x="43197" y="8372"/>
                </a:lnTo>
                <a:lnTo>
                  <a:pt x="34770" y="8372"/>
                </a:lnTo>
                <a:lnTo>
                  <a:pt x="34770" y="0"/>
                </a:lnTo>
                <a:lnTo>
                  <a:pt x="34547" y="0"/>
                </a:lnTo>
                <a:lnTo>
                  <a:pt x="34547" y="8372"/>
                </a:lnTo>
                <a:lnTo>
                  <a:pt x="26064" y="8372"/>
                </a:lnTo>
                <a:lnTo>
                  <a:pt x="26064" y="0"/>
                </a:lnTo>
                <a:lnTo>
                  <a:pt x="25840" y="0"/>
                </a:lnTo>
                <a:lnTo>
                  <a:pt x="25840" y="8372"/>
                </a:lnTo>
                <a:lnTo>
                  <a:pt x="17413" y="8372"/>
                </a:lnTo>
                <a:lnTo>
                  <a:pt x="17413" y="0"/>
                </a:lnTo>
                <a:lnTo>
                  <a:pt x="17190" y="0"/>
                </a:lnTo>
                <a:lnTo>
                  <a:pt x="17190" y="8372"/>
                </a:lnTo>
                <a:lnTo>
                  <a:pt x="8762" y="8372"/>
                </a:lnTo>
                <a:lnTo>
                  <a:pt x="8762" y="0"/>
                </a:lnTo>
                <a:close/>
              </a:path>
            </a:pathLst>
          </a:cu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680" y="160286"/>
            <a:ext cx="7686000" cy="751278"/>
          </a:xfrm>
        </p:spPr>
        <p:txBody>
          <a:bodyPr/>
          <a:lstStyle/>
          <a:p>
            <a:r>
              <a:rPr lang="en-US" sz="3200" b="1" dirty="0"/>
              <a:t>“Oligarchical Collectivism”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39680" y="911563"/>
            <a:ext cx="7686000" cy="4125423"/>
          </a:xfrm>
        </p:spPr>
        <p:txBody>
          <a:bodyPr/>
          <a:lstStyle/>
          <a:p>
            <a:pPr marL="76200" indent="0">
              <a:buNone/>
            </a:pPr>
            <a:r>
              <a:rPr lang="en-US" sz="2000" u="sng" dirty="0"/>
              <a:t>Task</a:t>
            </a:r>
            <a:r>
              <a:rPr lang="en-US" sz="2000" dirty="0"/>
              <a:t>: </a:t>
            </a:r>
            <a:r>
              <a:rPr lang="en-US" sz="2000" dirty="0" smtClean="0"/>
              <a:t>Create </a:t>
            </a:r>
            <a:r>
              <a:rPr lang="en-US" sz="2000" dirty="0"/>
              <a:t>a “lesson” to teach another group about your chapter of Goldstein’s book.  </a:t>
            </a:r>
            <a:r>
              <a:rPr lang="en-US" sz="2000" dirty="0" smtClean="0"/>
              <a:t>A </a:t>
            </a:r>
            <a:r>
              <a:rPr lang="en-US" sz="2000" dirty="0"/>
              <a:t>successful lesson will:</a:t>
            </a:r>
          </a:p>
          <a:p>
            <a:r>
              <a:rPr lang="en-US" sz="1800" dirty="0"/>
              <a:t>Be detailed, informative and thought provoking</a:t>
            </a:r>
          </a:p>
          <a:p>
            <a:r>
              <a:rPr lang="en-US" sz="1800" dirty="0"/>
              <a:t>Detail </a:t>
            </a:r>
            <a:r>
              <a:rPr lang="en-US" sz="1800" dirty="0" smtClean="0"/>
              <a:t>information </a:t>
            </a:r>
            <a:r>
              <a:rPr lang="en-US" sz="1800" dirty="0"/>
              <a:t>your audience should know about your </a:t>
            </a:r>
            <a:r>
              <a:rPr lang="en-US" sz="1800" dirty="0" smtClean="0"/>
              <a:t>section.  </a:t>
            </a:r>
            <a:endParaRPr lang="en-US" sz="1800" dirty="0"/>
          </a:p>
          <a:p>
            <a:r>
              <a:rPr lang="en-US" sz="1800" dirty="0"/>
              <a:t>Create a task for your audience: </a:t>
            </a:r>
            <a:r>
              <a:rPr lang="en-US" sz="1800" dirty="0" smtClean="0"/>
              <a:t>note blanks, </a:t>
            </a:r>
            <a:br>
              <a:rPr lang="en-US" sz="1800" dirty="0" smtClean="0"/>
            </a:br>
            <a:r>
              <a:rPr lang="en-US" sz="1800" dirty="0" smtClean="0"/>
              <a:t>questions</a:t>
            </a:r>
            <a:r>
              <a:rPr lang="en-US" sz="1800" dirty="0"/>
              <a:t>, etc. </a:t>
            </a:r>
          </a:p>
          <a:p>
            <a:pPr lvl="1"/>
            <a:r>
              <a:rPr lang="en-US" sz="1800" dirty="0"/>
              <a:t>Critical thinking is better.</a:t>
            </a:r>
          </a:p>
          <a:p>
            <a:pPr lvl="1"/>
            <a:r>
              <a:rPr lang="en-US" sz="1800" dirty="0"/>
              <a:t>Include LTs?</a:t>
            </a:r>
          </a:p>
          <a:p>
            <a:r>
              <a:rPr lang="en-US" sz="1800" dirty="0"/>
              <a:t>Include pictures or some sort of visuals</a:t>
            </a:r>
          </a:p>
          <a:p>
            <a:r>
              <a:rPr lang="en-US" sz="1800" dirty="0" smtClean="0"/>
              <a:t>Not just summary; include </a:t>
            </a:r>
            <a:r>
              <a:rPr lang="en-US" sz="1800" dirty="0"/>
              <a:t>original thoughtful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analysis</a:t>
            </a:r>
            <a:endParaRPr lang="en-US" sz="1800" dirty="0"/>
          </a:p>
          <a:p>
            <a:r>
              <a:rPr lang="en-US" sz="1800" dirty="0" smtClean="0"/>
              <a:t>Take </a:t>
            </a:r>
            <a:r>
              <a:rPr lang="en-US" sz="1800" dirty="0"/>
              <a:t>between 8 and 10 minutes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45" l="0" r="97238">
                        <a14:foregroundMark x1="2072" y1="97988" x2="1381" y2="47368"/>
                        <a14:foregroundMark x1="12293" y1="96749" x2="12293" y2="967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839" y="2653067"/>
            <a:ext cx="2791136" cy="24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3753" y="0"/>
            <a:ext cx="6902793" cy="960668"/>
          </a:xfrm>
        </p:spPr>
        <p:txBody>
          <a:bodyPr>
            <a:normAutofit fontScale="90000"/>
          </a:bodyPr>
          <a:lstStyle/>
          <a:p>
            <a:r>
              <a:rPr lang="en-US" sz="2850" b="1" i="1" dirty="0"/>
              <a:t>The Theory and Practice of Oligarchical Collectivism </a:t>
            </a:r>
            <a:r>
              <a:rPr lang="en-US" sz="2850" dirty="0"/>
              <a:t>by Emmanuel Goldstein</a:t>
            </a:r>
          </a:p>
        </p:txBody>
      </p:sp>
      <p:pic>
        <p:nvPicPr>
          <p:cNvPr id="1026" name="Picture 2" descr="https://upload.wikimedia.org/wikipedia/en/5/5d/Trotsky-RevolutionBetrayed-1937-dj-lor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23" y="866473"/>
            <a:ext cx="2820268" cy="37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r is peace freedom is slavery ignorance is streng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866473"/>
            <a:ext cx="2537898" cy="37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eon trotsky d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54" y="411480"/>
            <a:ext cx="1955499" cy="272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7928" y="4659832"/>
            <a:ext cx="7941918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Explains why and how the Party is through the three slogans</a:t>
            </a:r>
          </a:p>
        </p:txBody>
      </p:sp>
      <p:sp>
        <p:nvSpPr>
          <p:cNvPr id="9" name="Bent Arrow 8"/>
          <p:cNvSpPr/>
          <p:nvPr/>
        </p:nvSpPr>
        <p:spPr>
          <a:xfrm>
            <a:off x="508763" y="3707871"/>
            <a:ext cx="478172" cy="906011"/>
          </a:xfrm>
          <a:prstGeom prst="ben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5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6777334" y="3566236"/>
            <a:ext cx="478172" cy="906011"/>
          </a:xfrm>
          <a:prstGeom prst="ben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3980" y="3248836"/>
            <a:ext cx="1346247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Explains why and how the USSR is and predicts </a:t>
            </a:r>
            <a:r>
              <a:rPr lang="en-US" sz="15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would happen</a:t>
            </a:r>
          </a:p>
        </p:txBody>
      </p:sp>
    </p:spTree>
    <p:extLst>
      <p:ext uri="{BB962C8B-B14F-4D97-AF65-F5344CB8AC3E}">
        <p14:creationId xmlns:p14="http://schemas.microsoft.com/office/powerpoint/2010/main" val="39247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148" y="1"/>
            <a:ext cx="7248782" cy="994172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/>
              <a:t>The Revolution Betrayed:</a:t>
            </a:r>
            <a:r>
              <a:rPr lang="en-US" sz="1600" i="1" dirty="0"/>
              <a:t> </a:t>
            </a:r>
            <a:br>
              <a:rPr lang="en-US" sz="1600" i="1" dirty="0"/>
            </a:br>
            <a:r>
              <a:rPr lang="en-US" sz="1600" i="1" dirty="0"/>
              <a:t>What is the Soviet Union and where is it </a:t>
            </a:r>
            <a:r>
              <a:rPr lang="en-US" sz="1600" i="1" dirty="0" smtClean="0"/>
              <a:t>going? </a:t>
            </a:r>
            <a:r>
              <a:rPr lang="en-US" sz="1600" b="1" dirty="0" smtClean="0"/>
              <a:t>By </a:t>
            </a:r>
            <a:r>
              <a:rPr lang="en-US" sz="1600" b="1" dirty="0"/>
              <a:t>Leon Trotsky </a:t>
            </a:r>
            <a:endParaRPr lang="en-US" sz="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24" y="994173"/>
            <a:ext cx="6499246" cy="414932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Published in 1936 (</a:t>
            </a:r>
            <a:r>
              <a:rPr lang="en-US" dirty="0">
                <a:solidFill>
                  <a:schemeClr val="bg1"/>
                </a:solidFill>
              </a:rPr>
              <a:t>Trotsky was run out of Russia in 1928</a:t>
            </a:r>
            <a:r>
              <a:rPr lang="en-US" b="1" dirty="0">
                <a:solidFill>
                  <a:schemeClr val="bg1"/>
                </a:solidFill>
              </a:rPr>
              <a:t>).</a:t>
            </a:r>
          </a:p>
          <a:p>
            <a:r>
              <a:rPr lang="en-US" b="1" dirty="0">
                <a:solidFill>
                  <a:schemeClr val="bg1"/>
                </a:solidFill>
              </a:rPr>
              <a:t>Came out right before </a:t>
            </a:r>
            <a:r>
              <a:rPr lang="en-US" b="1" dirty="0" smtClean="0">
                <a:solidFill>
                  <a:schemeClr val="bg1"/>
                </a:solidFill>
              </a:rPr>
              <a:t>the Terror started, during the ‘Moscow Trials’ of Trotsky and Communist loyalists.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Trotsky added a P.S. 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“This book was completed … before the ‘terrorist’ conspiracy trial … was announced. … Its indication of </a:t>
            </a:r>
            <a:r>
              <a:rPr lang="en-US" b="1" dirty="0">
                <a:solidFill>
                  <a:schemeClr val="bg1"/>
                </a:solidFill>
              </a:rPr>
              <a:t>the historic logic of this ‘terrorist’ trial, and its advance exposure of the fact that its mystery is deliberate mystification</a:t>
            </a:r>
            <a:r>
              <a:rPr lang="en-US" dirty="0">
                <a:solidFill>
                  <a:schemeClr val="bg1"/>
                </a:solidFill>
              </a:rPr>
              <a:t>, is so much the more </a:t>
            </a:r>
            <a:r>
              <a:rPr lang="en-US" b="1" dirty="0">
                <a:solidFill>
                  <a:schemeClr val="bg1"/>
                </a:solidFill>
              </a:rPr>
              <a:t>significant</a:t>
            </a:r>
            <a:r>
              <a:rPr lang="en-US" dirty="0">
                <a:solidFill>
                  <a:schemeClr val="bg1"/>
                </a:solidFill>
              </a:rPr>
              <a:t>.”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First two years of the Purges (during 1937 and 1938)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NKVD </a:t>
            </a:r>
            <a:r>
              <a:rPr lang="en-US" b="1" dirty="0">
                <a:solidFill>
                  <a:schemeClr val="bg1"/>
                </a:solidFill>
              </a:rPr>
              <a:t>detained 1,548,366 persons, of whom 681,692 were shot – an average of 1,000 executions a day</a:t>
            </a:r>
          </a:p>
          <a:p>
            <a:r>
              <a:rPr lang="en-US" b="1" dirty="0">
                <a:solidFill>
                  <a:schemeClr val="bg1"/>
                </a:solidFill>
              </a:rPr>
              <a:t>Trotsky’s view of the Soviet Union is an example of Marxist Historical Criticism.</a:t>
            </a:r>
          </a:p>
          <a:p>
            <a:r>
              <a:rPr lang="en-US" b="1" dirty="0">
                <a:solidFill>
                  <a:srgbClr val="FFFF00"/>
                </a:solidFill>
              </a:rPr>
              <a:t>He analyzes the triumph of Stalin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the separation of the party from Bolshevism</a:t>
            </a:r>
            <a:r>
              <a:rPr lang="en-US" b="1" dirty="0">
                <a:solidFill>
                  <a:schemeClr val="bg1"/>
                </a:solidFill>
              </a:rPr>
              <a:t>, and the rising bureaucracy. </a:t>
            </a:r>
            <a:r>
              <a:rPr lang="en-US" b="1" dirty="0">
                <a:solidFill>
                  <a:srgbClr val="FFFF00"/>
                </a:solidFill>
              </a:rPr>
              <a:t>The importance of this chapter lies in Trotsky's observation that the ruling class in the USSR are neither capitalists nor workers, </a:t>
            </a:r>
            <a:r>
              <a:rPr lang="en-US" dirty="0">
                <a:solidFill>
                  <a:srgbClr val="FFFF00"/>
                </a:solidFill>
              </a:rPr>
              <a:t>but rather a section of the working class alienated from its class roots, </a:t>
            </a:r>
            <a:r>
              <a:rPr lang="en-US" b="1" dirty="0">
                <a:solidFill>
                  <a:srgbClr val="FFFF00"/>
                </a:solidFill>
              </a:rPr>
              <a:t>influenced by bureaucracy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2" descr="https://upload.wikimedia.org/wikipedia/en/5/5d/Trotsky-RevolutionBetrayed-1937-dj-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70" y="1368413"/>
            <a:ext cx="2546430" cy="34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148" y="1"/>
            <a:ext cx="7248782" cy="994172"/>
          </a:xfrm>
        </p:spPr>
        <p:txBody>
          <a:bodyPr>
            <a:noAutofit/>
          </a:bodyPr>
          <a:lstStyle/>
          <a:p>
            <a:pPr algn="ctr"/>
            <a:r>
              <a:rPr lang="en-US" sz="3300" i="1" dirty="0"/>
              <a:t>The Revolution Betrayed:</a:t>
            </a:r>
            <a:r>
              <a:rPr lang="en-US" sz="1350" i="1" dirty="0"/>
              <a:t> </a:t>
            </a:r>
            <a:br>
              <a:rPr lang="en-US" sz="1350" i="1" dirty="0"/>
            </a:br>
            <a:r>
              <a:rPr lang="en-US" sz="1350" i="1" dirty="0"/>
              <a:t>What is the Soviet Union and where is it going?</a:t>
            </a:r>
            <a:br>
              <a:rPr lang="en-US" sz="1350" i="1" dirty="0"/>
            </a:br>
            <a:r>
              <a:rPr lang="en-US" sz="1350" b="1" dirty="0"/>
              <a:t>By Leon Trotsky </a:t>
            </a:r>
            <a:endParaRPr lang="en-US" sz="675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94" y="994173"/>
            <a:ext cx="6351638" cy="4149328"/>
          </a:xfrm>
        </p:spPr>
        <p:txBody>
          <a:bodyPr>
            <a:normAutofit lnSpcReduction="10000"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One of the key predictions made by Trotsky is that the USSR would come before a disjuncture: either the toppling of the ruling bureaucracy by means of a political revolution, </a:t>
            </a:r>
            <a:r>
              <a:rPr lang="en-US" sz="1500" b="1" u="sng" dirty="0">
                <a:solidFill>
                  <a:schemeClr val="bg1"/>
                </a:solidFill>
              </a:rPr>
              <a:t>OR</a:t>
            </a:r>
            <a:r>
              <a:rPr lang="en-US" sz="1500" b="1" dirty="0">
                <a:solidFill>
                  <a:schemeClr val="bg1"/>
                </a:solidFill>
              </a:rPr>
              <a:t> capitalist restoration led by the bureaucracy.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lvl="1"/>
            <a:r>
              <a:rPr lang="en-US" sz="1500" b="1" dirty="0" smtClean="0">
                <a:solidFill>
                  <a:schemeClr val="bg1"/>
                </a:solidFill>
              </a:rPr>
              <a:t>This </a:t>
            </a:r>
            <a:r>
              <a:rPr lang="en-US" sz="1500" b="1" dirty="0">
                <a:solidFill>
                  <a:schemeClr val="bg1"/>
                </a:solidFill>
              </a:rPr>
              <a:t>prediction was made at a time when most commentators, capitalist and Stalinist, predicted the continued rise of Soviet power.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Historically speaking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2100" b="1" dirty="0">
                <a:solidFill>
                  <a:srgbClr val="FFFF00"/>
                </a:solidFill>
              </a:rPr>
              <a:t>Trotsky was right</a:t>
            </a:r>
            <a:r>
              <a:rPr lang="en-US" sz="1500" dirty="0">
                <a:solidFill>
                  <a:schemeClr val="bg1"/>
                </a:solidFill>
              </a:rPr>
              <a:t>: </a:t>
            </a:r>
            <a:r>
              <a:rPr lang="en-US" sz="1500" b="1" dirty="0">
                <a:solidFill>
                  <a:schemeClr val="bg1"/>
                </a:solidFill>
              </a:rPr>
              <a:t>Reform during the 1980’s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was followed by the full embrace of capitalism a decade later without any apparent ideological discomfort amongst former party members, who became the new economic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oligarchs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in post-Soviet Russia while living standards of the Soviet proletariat fell precipitously in the 1990s</a:t>
            </a:r>
            <a:r>
              <a:rPr lang="en-US" sz="1500" b="1" dirty="0" smtClean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sz="1500" b="1" dirty="0" smtClean="0">
                <a:solidFill>
                  <a:schemeClr val="bg1"/>
                </a:solidFill>
              </a:rPr>
              <a:t>Part of the problem was Russia rose from the ashes of the Soviet Union mostly on the back of the same men who corrupted in during the 1980’s.  </a:t>
            </a: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upload.wikimedia.org/wikipedia/en/5/5d/Trotsky-RevolutionBetrayed-1937-dj-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70" y="1368413"/>
            <a:ext cx="2546430" cy="34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148" y="1"/>
            <a:ext cx="7248782" cy="994172"/>
          </a:xfrm>
        </p:spPr>
        <p:txBody>
          <a:bodyPr>
            <a:noAutofit/>
          </a:bodyPr>
          <a:lstStyle/>
          <a:p>
            <a:pPr algn="ctr"/>
            <a:r>
              <a:rPr lang="en-US" sz="3300" i="1" dirty="0"/>
              <a:t>The Revolution Betrayed:</a:t>
            </a:r>
            <a:r>
              <a:rPr lang="en-US" sz="1350" i="1" dirty="0"/>
              <a:t> </a:t>
            </a:r>
            <a:br>
              <a:rPr lang="en-US" sz="1350" i="1" dirty="0"/>
            </a:br>
            <a:r>
              <a:rPr lang="en-US" sz="1350" i="1" dirty="0"/>
              <a:t>What is the Soviet Union and where is it going?</a:t>
            </a:r>
            <a:br>
              <a:rPr lang="en-US" sz="1350" i="1" dirty="0"/>
            </a:br>
            <a:r>
              <a:rPr lang="en-US" sz="1350" b="1" dirty="0"/>
              <a:t>By Leon Trotsky </a:t>
            </a:r>
            <a:endParaRPr lang="en-US" sz="675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757" y="994173"/>
            <a:ext cx="5877029" cy="4057553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After Smith read/skimmed </a:t>
            </a:r>
            <a:r>
              <a:rPr lang="en-US" sz="2100" b="1" i="1" dirty="0">
                <a:solidFill>
                  <a:schemeClr val="bg1"/>
                </a:solidFill>
              </a:rPr>
              <a:t>The Revolution Betrayed, </a:t>
            </a:r>
            <a:r>
              <a:rPr lang="en-US" sz="2100" b="1" dirty="0">
                <a:solidFill>
                  <a:schemeClr val="bg1"/>
                </a:solidFill>
              </a:rPr>
              <a:t>he realized that perhaps one of the most important of Trotsky’s thesis’ was that oligarchy and bureaucracy is bad and should be feared.  </a:t>
            </a:r>
          </a:p>
          <a:p>
            <a:pPr lvl="1"/>
            <a:r>
              <a:rPr lang="en-US" sz="2100" b="1" dirty="0">
                <a:solidFill>
                  <a:schemeClr val="bg1"/>
                </a:solidFill>
              </a:rPr>
              <a:t>This seems to be a key idea in </a:t>
            </a:r>
            <a:r>
              <a:rPr lang="en-US" sz="2100" b="1" i="1" dirty="0">
                <a:solidFill>
                  <a:schemeClr val="bg1"/>
                </a:solidFill>
              </a:rPr>
              <a:t>The Theory and Practice of Oligarchical Collectivism</a:t>
            </a:r>
            <a:r>
              <a:rPr lang="en-US" sz="2100" b="1" dirty="0">
                <a:solidFill>
                  <a:schemeClr val="bg1"/>
                </a:solidFill>
              </a:rPr>
              <a:t>.  </a:t>
            </a:r>
          </a:p>
        </p:txBody>
      </p:sp>
      <p:pic>
        <p:nvPicPr>
          <p:cNvPr id="5" name="Picture 2" descr="https://upload.wikimedia.org/wikipedia/en/5/5d/Trotsky-RevolutionBetrayed-1937-dj-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70" y="1368413"/>
            <a:ext cx="2546430" cy="34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680" y="262025"/>
            <a:ext cx="7686000" cy="751278"/>
          </a:xfrm>
        </p:spPr>
        <p:txBody>
          <a:bodyPr/>
          <a:lstStyle/>
          <a:p>
            <a:r>
              <a:rPr lang="en-US" b="1" dirty="0" smtClean="0"/>
              <a:t>Key Definitions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39680" y="1013303"/>
            <a:ext cx="7686000" cy="3804503"/>
          </a:xfrm>
        </p:spPr>
        <p:txBody>
          <a:bodyPr/>
          <a:lstStyle/>
          <a:p>
            <a:r>
              <a:rPr lang="en-US" sz="2800" b="1" u="sng" dirty="0">
                <a:solidFill>
                  <a:schemeClr val="accent3"/>
                </a:solidFill>
              </a:rPr>
              <a:t>Oligarchy</a:t>
            </a:r>
            <a:r>
              <a:rPr lang="en-US" dirty="0"/>
              <a:t>: a small group of people who have formal and informal power based on (1) wealth; (2) connections; and (3) </a:t>
            </a:r>
            <a:r>
              <a:rPr lang="en-US" smtClean="0"/>
              <a:t>[class] privilege</a:t>
            </a:r>
            <a:r>
              <a:rPr lang="en-US" dirty="0"/>
              <a:t>;  despite the appearance of democracy the will of the people is subverted by the powerful oligarchs who shape laws and policy.  </a:t>
            </a:r>
          </a:p>
          <a:p>
            <a:r>
              <a:rPr lang="en-US" sz="2800" b="1" u="sng" dirty="0">
                <a:solidFill>
                  <a:schemeClr val="accent4"/>
                </a:solidFill>
              </a:rPr>
              <a:t>Bureaucracy</a:t>
            </a:r>
            <a:r>
              <a:rPr lang="en-US" dirty="0"/>
              <a:t>: the group of professional government employees (state officials) who make many important decisions, rather than the elected representatives.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680" y="160286"/>
            <a:ext cx="7686000" cy="751278"/>
          </a:xfrm>
        </p:spPr>
        <p:txBody>
          <a:bodyPr/>
          <a:lstStyle/>
          <a:p>
            <a:r>
              <a:rPr lang="en-US" sz="3200" b="1" dirty="0"/>
              <a:t>“Oligarchical Collectivism”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39680" y="911563"/>
            <a:ext cx="7686000" cy="4125423"/>
          </a:xfrm>
        </p:spPr>
        <p:txBody>
          <a:bodyPr/>
          <a:lstStyle/>
          <a:p>
            <a:pPr marL="76200" indent="0">
              <a:buNone/>
            </a:pPr>
            <a:r>
              <a:rPr lang="en-US" sz="2000" u="sng" dirty="0"/>
              <a:t>Task</a:t>
            </a:r>
            <a:r>
              <a:rPr lang="en-US" sz="2000" dirty="0"/>
              <a:t>: </a:t>
            </a:r>
            <a:r>
              <a:rPr lang="en-US" sz="2000" dirty="0" smtClean="0"/>
              <a:t>Create </a:t>
            </a:r>
            <a:r>
              <a:rPr lang="en-US" sz="2000" dirty="0"/>
              <a:t>a “lesson” to teach another group about your chapter of Goldstein’s book.  </a:t>
            </a:r>
            <a:r>
              <a:rPr lang="en-US" sz="2000" dirty="0" smtClean="0"/>
              <a:t>A </a:t>
            </a:r>
            <a:r>
              <a:rPr lang="en-US" sz="2000" dirty="0"/>
              <a:t>successful lesson will:</a:t>
            </a:r>
          </a:p>
          <a:p>
            <a:r>
              <a:rPr lang="en-US" sz="1800" dirty="0"/>
              <a:t>Be detailed, informative and thought provoking</a:t>
            </a:r>
          </a:p>
          <a:p>
            <a:r>
              <a:rPr lang="en-US" sz="1800" dirty="0"/>
              <a:t>Detail </a:t>
            </a:r>
            <a:r>
              <a:rPr lang="en-US" sz="1800" dirty="0" smtClean="0"/>
              <a:t>information </a:t>
            </a:r>
            <a:r>
              <a:rPr lang="en-US" sz="1800" dirty="0"/>
              <a:t>your audience should know about your </a:t>
            </a:r>
            <a:r>
              <a:rPr lang="en-US" sz="1800" dirty="0" smtClean="0"/>
              <a:t>section.  </a:t>
            </a:r>
            <a:endParaRPr lang="en-US" sz="1800" dirty="0"/>
          </a:p>
          <a:p>
            <a:r>
              <a:rPr lang="en-US" sz="1800" dirty="0"/>
              <a:t>Create a task for your audience: </a:t>
            </a:r>
            <a:r>
              <a:rPr lang="en-US" sz="1800" dirty="0" smtClean="0"/>
              <a:t>note blanks, </a:t>
            </a:r>
            <a:br>
              <a:rPr lang="en-US" sz="1800" dirty="0" smtClean="0"/>
            </a:br>
            <a:r>
              <a:rPr lang="en-US" sz="1800" dirty="0" smtClean="0"/>
              <a:t>questions</a:t>
            </a:r>
            <a:r>
              <a:rPr lang="en-US" sz="1800" dirty="0"/>
              <a:t>, etc. </a:t>
            </a:r>
          </a:p>
          <a:p>
            <a:pPr lvl="1"/>
            <a:r>
              <a:rPr lang="en-US" sz="1800" dirty="0"/>
              <a:t>Critical thinking is better.</a:t>
            </a:r>
          </a:p>
          <a:p>
            <a:pPr lvl="1"/>
            <a:r>
              <a:rPr lang="en-US" sz="1800" dirty="0"/>
              <a:t>Include LTs?</a:t>
            </a:r>
          </a:p>
          <a:p>
            <a:r>
              <a:rPr lang="en-US" sz="1800" dirty="0"/>
              <a:t>Include pictures or some sort of visuals</a:t>
            </a:r>
          </a:p>
          <a:p>
            <a:r>
              <a:rPr lang="en-US" sz="1800" dirty="0" smtClean="0"/>
              <a:t>Not just summary; include </a:t>
            </a:r>
            <a:r>
              <a:rPr lang="en-US" sz="1800" dirty="0"/>
              <a:t>original thoughtful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analysis</a:t>
            </a:r>
            <a:endParaRPr lang="en-US" sz="1800" dirty="0"/>
          </a:p>
          <a:p>
            <a:r>
              <a:rPr lang="en-US" sz="1800" dirty="0" smtClean="0"/>
              <a:t>Take </a:t>
            </a:r>
            <a:r>
              <a:rPr lang="en-US" sz="1800" dirty="0"/>
              <a:t>between 8 and 10 minutes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45" l="0" r="97238">
                        <a14:foregroundMark x1="2072" y1="97988" x2="1381" y2="47368"/>
                        <a14:foregroundMark x1="12293" y1="96749" x2="12293" y2="967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839" y="2653067"/>
            <a:ext cx="2791136" cy="24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8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8" id="{AD9DC0E9-4A9C-4320-A283-305057612322}" vid="{BC7E5F45-B5C1-4105-9C4E-9FDA5B1130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138</TotalTime>
  <Words>585</Words>
  <Application>Microsoft Office PowerPoint</Application>
  <PresentationFormat>On-screen Show (16:9)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Titillium Web</vt:lpstr>
      <vt:lpstr>Arial</vt:lpstr>
      <vt:lpstr>Titillium Web ExtraLight</vt:lpstr>
      <vt:lpstr>Theme8</vt:lpstr>
      <vt:lpstr>“Oligarchical Collectivism”</vt:lpstr>
      <vt:lpstr>The Theory and Practice of Oligarchical Collectivism by Emmanuel Goldstein</vt:lpstr>
      <vt:lpstr>The Revolution Betrayed:  What is the Soviet Union and where is it going? By Leon Trotsky </vt:lpstr>
      <vt:lpstr>The Revolution Betrayed:  What is the Soviet Union and where is it going? By Leon Trotsky </vt:lpstr>
      <vt:lpstr>The Revolution Betrayed:  What is the Soviet Union and where is it going? By Leon Trotsky </vt:lpstr>
      <vt:lpstr>Key Definitions:</vt:lpstr>
      <vt:lpstr>“Oligarchical Collectivism”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“Oligarchical Collectivism”</dc:title>
  <dc:creator>Smith, Kyle    SHS - Staff</dc:creator>
  <cp:lastModifiedBy>Smith, Kyle    SHS - Staff</cp:lastModifiedBy>
  <cp:revision>7</cp:revision>
  <dcterms:created xsi:type="dcterms:W3CDTF">2019-03-04T15:37:50Z</dcterms:created>
  <dcterms:modified xsi:type="dcterms:W3CDTF">2019-10-04T19:58:38Z</dcterms:modified>
</cp:coreProperties>
</file>