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1E2DD-D926-4A62-B942-923E425C9D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D0B2B6-7A83-46DC-ABD4-A882C0C680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7E5EF-BF8F-4CB3-AD95-88DB93E6F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2A869-E828-40FC-900C-DF18EA5B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7F43F-7D2B-4A31-A54C-8B1AD8146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1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F6AF-C54E-4822-B31C-CB69884FC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80D825-DFAB-430B-9463-24D7EB325A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E9957-4DAE-427B-B4EC-99262FDDE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14B09-8E36-4F26-8C40-8DFAAFEE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9EFB4-89D4-421E-AC82-7A4778114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9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1F13F-47FE-4583-BE7B-2F1F5B3FDC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4757EE-0E6F-45BD-8B0B-29286E7BC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7F9F4-0F99-435A-9797-C2351DCB6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A6394-8AD0-4A80-80DC-C43AC56BF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785205-5878-4A4B-AF2C-8F7BAEBFC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30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EFB03-595B-4D9B-AC1C-AFFE7A469F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65D1A-884F-4958-B233-C457C3E9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C49D0-296C-48B3-9EC8-C397F028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449959-33DB-41B8-A657-05BAF7128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AB83D6-4544-43AC-9906-A2CE67393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6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E30B5-B878-4C38-9E6E-B7CADFC59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3BEADD-AF83-4A7B-A0AF-C49BD5702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7E2466-4164-47DC-9477-5C9BA285E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22863-EE00-4A6F-90B4-32BEE77FD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24196-3C42-4020-81DC-5EF0CE2E2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919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4541E-CA0E-4790-9819-D75FA88D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9D970-0512-4B8C-8BD4-9573C0A1B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7452C4-6679-4564-9F2B-967DDB97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C8F8E-DA90-4322-A609-2FE996FED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FE5D2B-99F3-4690-B6AF-D1873E7F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10AD0-C9B0-4E67-899E-3CD60BAAC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7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B9DA5-279E-4081-9B16-503735FAD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92CFAC-E274-4B1D-8209-FD8D2110B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ED5433-F1CE-441B-997D-01CC38DEC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4E8338-A05A-4EB4-9B81-1356A9E84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AD89E-81CB-4CCD-8B88-3A66C0FC91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981D5-EF4A-4CE6-8AA3-D69814727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6721D8-B098-454B-BA13-EBC05D1F8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593B55-1B9D-4620-9291-2AD13B38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2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5C6F1-2574-4EA8-924E-0D6C1DF26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F6EAE6-2258-4FA0-BCE7-90B53B01A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ED961D-AC78-4A34-895C-C6A520864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717A66-E6EE-45BE-996C-E984896F8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8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1E4809-FEF4-4ABA-BEBC-9FCF4E3B5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9803EC-F40B-44DD-B9CC-5C7896542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D25502-4930-43AF-B78B-E30838022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88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3630A-0B26-4836-A8FE-6EB70062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20E46-0172-4879-B446-6BF6F7D66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E7DEA6-36D2-48E5-A350-4AF622771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0A6106-87EF-48A2-A63E-21F35F0BC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D50B4-CF3D-4C0E-8A09-B2DCDBCD8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BDD665-4DCD-4626-938C-B76BD1E72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58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720E9-C9BA-4EBD-A835-D8074E5B1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BE066C-9E6C-4772-A228-08274C53C5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D75F0-8020-460B-9CFC-31A3C54299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1E0D78-6BA1-4694-9AEF-D601FFEE5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904698-43C6-4277-BE68-2430CF722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9903CB-C552-409D-A8B2-A69119CBA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8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601643-754D-4646-8AAB-4184F6225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28D2A2-A538-4367-8B86-1DA7D6005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922BBE-EE46-4510-96C8-47BA12C92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C5C2B-6590-4220-A67C-A40A13962C24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F34E5-7701-4532-AE05-1B91028C9B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F679C-C325-4D43-99ED-B6A520123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7ADD2-F16B-4700-84CB-1A15648E3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388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www.penguin.co.uk/content/dam/prh/articles/archive/orwell%20crime%20truth.png.transform/PRHDesktopWide_wide/imag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11" b="37180"/>
          <a:stretch/>
        </p:blipFill>
        <p:spPr bwMode="auto">
          <a:xfrm>
            <a:off x="108284" y="625641"/>
            <a:ext cx="9023683" cy="217834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ruth - quote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42" y="2863639"/>
            <a:ext cx="5030420" cy="241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542" y="106119"/>
            <a:ext cx="11621641" cy="519523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5"/>
                </a:solidFill>
              </a:rPr>
              <a:t>In writing, analyze </a:t>
            </a:r>
            <a:r>
              <a:rPr lang="en-US" sz="3600" b="1" u="sng" dirty="0">
                <a:solidFill>
                  <a:schemeClr val="accent5"/>
                </a:solidFill>
              </a:rPr>
              <a:t>one</a:t>
            </a:r>
            <a:r>
              <a:rPr lang="en-US" sz="3600" b="1" dirty="0">
                <a:solidFill>
                  <a:schemeClr val="accent5"/>
                </a:solidFill>
              </a:rPr>
              <a:t> of the Orwell quotes and turn in.</a:t>
            </a:r>
          </a:p>
        </p:txBody>
      </p:sp>
      <p:pic>
        <p:nvPicPr>
          <p:cNvPr id="1026" name="Picture 2" descr="Image result for orwell truth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77" b="12365"/>
          <a:stretch/>
        </p:blipFill>
        <p:spPr bwMode="auto">
          <a:xfrm>
            <a:off x="9199315" y="625640"/>
            <a:ext cx="2860868" cy="2178349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ww.penguin.co.uk/content/dam/prh/articles/archive/orwel_Liberty_01.png.transform/PRHDesktopWide_wide/imag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95" r="12438"/>
          <a:stretch/>
        </p:blipFill>
        <p:spPr bwMode="auto">
          <a:xfrm>
            <a:off x="6072269" y="2899610"/>
            <a:ext cx="6011419" cy="3855538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438542" y="5177796"/>
            <a:ext cx="5030420" cy="147732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“Political language – and with variations this is true of all political parties, from Conservatives to Anarchists – is designed to make lies sound truthful and murder respectable, and to give an appearance of solidity to pure wind.”</a:t>
            </a:r>
          </a:p>
        </p:txBody>
      </p:sp>
    </p:spTree>
    <p:extLst>
      <p:ext uri="{BB962C8B-B14F-4D97-AF65-F5344CB8AC3E}">
        <p14:creationId xmlns:p14="http://schemas.microsoft.com/office/powerpoint/2010/main" val="350926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kyle.p.smith@email.wsu.edu</dc:creator>
  <cp:lastModifiedBy>kyle.p.smith@email.wsu.edu</cp:lastModifiedBy>
  <cp:revision>1</cp:revision>
  <dcterms:created xsi:type="dcterms:W3CDTF">2020-03-30T22:49:53Z</dcterms:created>
  <dcterms:modified xsi:type="dcterms:W3CDTF">2020-03-30T22:50:07Z</dcterms:modified>
</cp:coreProperties>
</file>