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4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89AB-B900-4239-B673-63252969964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8E2E-A260-4EFF-A820-E074A9C4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23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world.idg.com.au/slideshow/198968/top-10-real-life-star-trek-inventions/" TargetMode="External"/><Relationship Id="rId2" Type="http://schemas.openxmlformats.org/officeDocument/2006/relationships/hyperlink" Target="https://qz.com/766831/star-trek-real-life-technolog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r.com/2018/12/17/star-wars-is-really-a-cautionary-tale-about-devoting-all-technological-advancements-to-deat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Genre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B1D4-AF57-4AD1-9AEA-F59A44DC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0"/>
            <a:ext cx="10594145" cy="4713923"/>
          </a:xfrm>
          <a:solidFill>
            <a:schemeClr val="bg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Our texts for this unit are Science Fiction dystopias. Science Fiction: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Genre of fiction often set in the future, in space, on a different world, or in a different universe or dimension.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Stories focus on science and technology of the future interacting with people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Has to have a relationship with the *true* principles of science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Stories involve partially true, partially fictitious laws or theories of science.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and technology has to be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key to the narrative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Authors imagine what the future could be like if the science of their time keeps progressing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without moral or ethical guidelines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 texts also must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include a human element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: explaining what effect new discoveries, happenings and scientific developments will have on people in the future, often bad.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19C0057B-E4AC-4063-891D-9F69C722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Genre</a:t>
            </a:r>
          </a:p>
        </p:txBody>
      </p:sp>
      <p:pic>
        <p:nvPicPr>
          <p:cNvPr id="5" name="Content Placeholder 4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7B268639-0640-4DD3-9CCC-DFB543AFD7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4041"/>
            <a:ext cx="4891145" cy="3034506"/>
          </a:xfrm>
          <a:solidFill>
            <a:schemeClr val="bg1">
              <a:alpha val="20000"/>
            </a:schemeClr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21903-22C6-48BF-9239-37AD2A435D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line, from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Jurassic Park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(1993), perfectly connects to the purpose of the science fiction genre.  How?</a:t>
            </a:r>
          </a:p>
        </p:txBody>
      </p:sp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AB866ECE-0280-4334-AC17-DC7C21684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B1D4-AF57-4AD1-9AEA-F59A44DC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0"/>
            <a:ext cx="10594145" cy="4713923"/>
          </a:xfrm>
          <a:solidFill>
            <a:schemeClr val="bg1">
              <a:alpha val="2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has often criticized developing and future technologies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, especially by religiously-minded writers who see certain developments as ‘man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playing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God.’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What technologies of our time are worth criticizing?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However, science fiction has also initiated innovation and new technology into the world.  Here are two totally optional links about how without the original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Star Trek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the inventors of many technologies may have never had their ideas: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“Here are all the Technologies Star Trek Accurately Predicted”: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hlinkClick r:id="rId2"/>
              </a:rPr>
              <a:t>https://qz.com/766831/star-trek-real-life-technology/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“The Top 10 real-life Star Trek Inventions”: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hlinkClick r:id="rId3"/>
              </a:rPr>
              <a:t>https://www.pcworld.idg.com.au/slideshow/198968/top-10-real-life-star-trek-inventions/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</a:p>
          <a:p>
            <a:pPr lv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A699A282-C5B4-448F-AF9C-3860662BC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B1D4-AF57-4AD1-9AEA-F59A44DC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0"/>
            <a:ext cx="10594145" cy="471392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Optional: </a:t>
            </a:r>
            <a:r>
              <a:rPr lang="en-US" dirty="0">
                <a:hlinkClick r:id="rId2"/>
              </a:rPr>
              <a:t>https://www.tor.com/2018/12/17/star-wars-is-really-a-cautionary-tale-about-devoting-all-technological-advancements-to-death/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B4F34-6C84-4C97-9C99-3E005101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99" y="2533397"/>
            <a:ext cx="6297475" cy="41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B1D4-AF57-4AD1-9AEA-F59A44DC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0"/>
            <a:ext cx="7310919" cy="5083534"/>
          </a:xfrm>
          <a:solidFill>
            <a:schemeClr val="bg1">
              <a:alpha val="2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Began as far back as the epic of Gilgamesh (2000 BC), but was popularized by Pulp Magazines in the 20th century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Originally targeted towards scientific education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Followed the format of popular adventure stories, but grew increasingly less educational.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Golden age of science fiction: 1930s-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1950s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Brave New World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is from the 1930’s.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Escapism of the 1930s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Picture 4" descr="http://virtual-sf.com/wp-content/uploads/2012/04/Amazing-1939-209x300.jpg">
            <a:extLst>
              <a:ext uri="{FF2B5EF4-FFF2-40B4-BE49-F238E27FC236}">
                <a16:creationId xmlns:a16="http://schemas.microsoft.com/office/drawing/2014/main" id="{38A0EAA8-F84B-4CCF-8E51-2381DD64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39" y="1101459"/>
            <a:ext cx="1934176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ar of the worlds">
            <a:extLst>
              <a:ext uri="{FF2B5EF4-FFF2-40B4-BE49-F238E27FC236}">
                <a16:creationId xmlns:a16="http://schemas.microsoft.com/office/drawing/2014/main" id="{F40B61EE-BD38-448E-B017-8F343F14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61" y="3941628"/>
            <a:ext cx="4991154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7EE6DC5E-F669-49F6-B8D5-94B7EB992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6DA-04F5-4EE8-8237-41C3F2E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Science Fiction: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B1D4-AF57-4AD1-9AEA-F59A44DC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0"/>
            <a:ext cx="10594145" cy="471392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Imagine you are writing a piece of science fiction about CRISPR.  What would you warn the future about?  Write a few sentences down somewhere about an idea you have to warn the future about CRISPR technology.  There is an optional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Tii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discussion board for this and/or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Brave New World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cover artwork.  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A699A282-C5B4-448F-AF9C-3860662B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1B6AA-AFEC-435B-95A4-5786CAD1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8" y="3698806"/>
            <a:ext cx="8885098" cy="2478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24905-942F-4453-86F1-FA05EF0E3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714" y="3208475"/>
            <a:ext cx="3815261" cy="172940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559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348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Science Fiction: Genre</vt:lpstr>
      <vt:lpstr>Science Fiction: Genre</vt:lpstr>
      <vt:lpstr>Science Fiction: Purpose</vt:lpstr>
      <vt:lpstr>Science Fiction: Purpose</vt:lpstr>
      <vt:lpstr>Science Fiction: Origins</vt:lpstr>
      <vt:lpstr>Science Fiction: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Fiction: Genre</dc:title>
  <dc:creator>kyle.p.smith@email.wsu.edu</dc:creator>
  <cp:lastModifiedBy>kyle.p.smith@email.wsu.edu</cp:lastModifiedBy>
  <cp:revision>5</cp:revision>
  <dcterms:created xsi:type="dcterms:W3CDTF">2020-04-22T17:41:26Z</dcterms:created>
  <dcterms:modified xsi:type="dcterms:W3CDTF">2020-04-22T18:18:08Z</dcterms:modified>
</cp:coreProperties>
</file>