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1764094"/>
            <a:ext cx="8229600" cy="2309327"/>
          </a:xfrm>
        </p:spPr>
        <p:txBody>
          <a:bodyPr anchor="b">
            <a:normAutofit/>
          </a:bodyPr>
          <a:lstStyle>
            <a:lvl1pPr algn="ctr">
              <a:defRPr sz="6600">
                <a:solidFill>
                  <a:schemeClr val="bg1"/>
                </a:solidFill>
                <a:effectLst>
                  <a:outerShdw blurRad="63500" algn="ctr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213380"/>
            <a:ext cx="8229600" cy="1208314"/>
          </a:xfrm>
        </p:spPr>
        <p:txBody>
          <a:bodyPr>
            <a:normAutofit/>
          </a:bodyPr>
          <a:lstStyle>
            <a:lvl1pPr marL="0" indent="0" algn="ctr">
              <a:spcBef>
                <a:spcPts val="1200"/>
              </a:spcBef>
              <a:buNone/>
              <a:defRPr sz="28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52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32A7D7-D560-4C43-B6F2-A7996CE5C9B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2/24/2020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41E28F-C526-4978-8D63-D21257ECD59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157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666415" y="365125"/>
            <a:ext cx="1234440" cy="5811838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365125"/>
            <a:ext cx="799147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32A7D7-D560-4C43-B6F2-A7996CE5C9B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2/24/2020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41E28F-C526-4978-8D63-D21257ECD59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0757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32A7D7-D560-4C43-B6F2-A7996CE5C9B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2/24/2020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41E28F-C526-4978-8D63-D21257ECD59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5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6492332"/>
            <a:ext cx="12188952" cy="3656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764094"/>
            <a:ext cx="8229600" cy="230932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4213380"/>
            <a:ext cx="8229600" cy="1208314"/>
          </a:xfrm>
        </p:spPr>
        <p:txBody>
          <a:bodyPr/>
          <a:lstStyle>
            <a:lvl1pPr marL="0" indent="0" algn="ctr">
              <a:spcBef>
                <a:spcPts val="1200"/>
              </a:spcBef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741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43100"/>
            <a:ext cx="4572000" cy="42338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43100"/>
            <a:ext cx="4572000" cy="423386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32A7D7-D560-4C43-B6F2-A7996CE5C9B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2/24/2020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41E28F-C526-4978-8D63-D21257ECD59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13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8448" y="1776066"/>
            <a:ext cx="4572000" cy="72228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8448" y="2565919"/>
            <a:ext cx="4572000" cy="3606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7648" y="1776066"/>
            <a:ext cx="4572000" cy="72228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7648" y="2565919"/>
            <a:ext cx="4572000" cy="3606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32A7D7-D560-4C43-B6F2-A7996CE5C9B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2/24/2020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41E28F-C526-4978-8D63-D21257ECD59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526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32A7D7-D560-4C43-B6F2-A7996CE5C9B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2/24/2020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41E28F-C526-4978-8D63-D21257ECD59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350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32A7D7-D560-4C43-B6F2-A7996CE5C9B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2/24/2020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41E28F-C526-4978-8D63-D21257ECD59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54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981200"/>
            <a:ext cx="4114800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4008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3943441"/>
            <a:ext cx="4114800" cy="18288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32A7D7-D560-4C43-B6F2-A7996CE5C9B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2/24/2020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41E28F-C526-4978-8D63-D21257ECD59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007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984248"/>
            <a:ext cx="4114800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97419" y="457200"/>
            <a:ext cx="5943600" cy="5943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3941064"/>
            <a:ext cx="4114800" cy="18288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5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365125"/>
            <a:ext cx="9601200" cy="12350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43100"/>
            <a:ext cx="9601200" cy="4229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01741" y="6397368"/>
            <a:ext cx="1147665" cy="2332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32A7D7-D560-4C43-B6F2-A7996CE5C9B9}" type="datetimeFigureOut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2/24/2020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0" y="6397368"/>
            <a:ext cx="4800600" cy="2332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97142" y="6397368"/>
            <a:ext cx="1099457" cy="2332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41E28F-C526-4978-8D63-D21257ECD59D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138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18288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18288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LqC3FNNOa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4301"/>
            <a:ext cx="10210800" cy="1485900"/>
          </a:xfrm>
        </p:spPr>
        <p:txBody>
          <a:bodyPr anchor="ctr">
            <a:normAutofit fontScale="90000"/>
          </a:bodyPr>
          <a:lstStyle/>
          <a:p>
            <a:r>
              <a:rPr lang="en-US" sz="5400" b="1" dirty="0" smtClean="0">
                <a:solidFill>
                  <a:schemeClr val="bg1">
                    <a:lumMod val="95000"/>
                  </a:schemeClr>
                </a:solidFill>
              </a:rPr>
              <a:t>Read: “The Western Erasure of African Tragedy”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00199"/>
            <a:ext cx="9744075" cy="5257801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author’s thesis?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does it connect thematically to </a:t>
            </a:r>
            <a:b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study of Africa so far?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Danger of a Single Story”?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creation of blackness?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6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Fall Apart?</a:t>
            </a:r>
            <a:endParaRPr lang="en-US" sz="2600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Studies?</a:t>
            </a:r>
            <a:endParaRPr lang="en-US" sz="2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6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video: </a:t>
            </a:r>
            <a:r>
              <a:rPr lang="en-US" sz="2000" b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https://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www.youtube.com/watch?v=eLqC3FNNOaI</a:t>
            </a:r>
            <a:r>
              <a:rPr lang="en-US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600" b="1" dirty="0" smtClean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8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Additional Homework</a:t>
            </a:r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find a current (2018-19) news story that erases Africa/Africans/African-Americans from the narrative to focus on white people.  Write a few sentences analyzing how and why the article does that.  </a:t>
            </a:r>
            <a:endParaRPr lang="en-US" sz="2800" b="1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8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81825" y="1085850"/>
            <a:ext cx="4933950" cy="339090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3BB4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“When the first Africans arrived in Virginia in 1619, there were no ‘white’ people there; nor, according to colonial records, would there be [white people] there for another 60 years.”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3BB4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–Theodore W. Allen</a:t>
            </a:r>
            <a:endParaRPr kumimoji="0" lang="en-US" sz="2700" b="1" i="0" u="none" strike="noStrike" kern="1200" cap="none" spc="0" normalizeH="0" baseline="0" noProof="0" dirty="0">
              <a:ln>
                <a:noFill/>
              </a:ln>
              <a:solidFill>
                <a:srgbClr val="E3BB4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593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urple">
  <a:themeElements>
    <a:clrScheme name="PinkFloralBrocade">
      <a:dk1>
        <a:srgbClr val="323232"/>
      </a:dk1>
      <a:lt1>
        <a:sysClr val="window" lastClr="FFFFFF"/>
      </a:lt1>
      <a:dk2>
        <a:srgbClr val="000000"/>
      </a:dk2>
      <a:lt2>
        <a:srgbClr val="E8E3E7"/>
      </a:lt2>
      <a:accent1>
        <a:srgbClr val="852367"/>
      </a:accent1>
      <a:accent2>
        <a:srgbClr val="079097"/>
      </a:accent2>
      <a:accent3>
        <a:srgbClr val="D54658"/>
      </a:accent3>
      <a:accent4>
        <a:srgbClr val="EA8B4A"/>
      </a:accent4>
      <a:accent5>
        <a:srgbClr val="E3BB49"/>
      </a:accent5>
      <a:accent6>
        <a:srgbClr val="79AD5F"/>
      </a:accent6>
      <a:hlink>
        <a:srgbClr val="079097"/>
      </a:hlink>
      <a:folHlink>
        <a:srgbClr val="808080"/>
      </a:folHlink>
    </a:clrScheme>
    <a:fontScheme name="Times New Rom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rple" id="{1EE33C51-AB92-447E-9DB2-FAC10B6D909E}" vid="{7F17ADEF-C124-48F7-9A39-E08004EA02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purple</vt:lpstr>
      <vt:lpstr>Read: “The Western Erasure of African Tragedy”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Read: “The Western Erasure of African Tragedy”</dc:title>
  <dc:creator>Smith, Kyle    SHS - Staff</dc:creator>
  <cp:lastModifiedBy>Smith, Kyle    SHS - Staff</cp:lastModifiedBy>
  <cp:revision>1</cp:revision>
  <dcterms:created xsi:type="dcterms:W3CDTF">2020-02-24T22:53:03Z</dcterms:created>
  <dcterms:modified xsi:type="dcterms:W3CDTF">2020-02-24T22:53:18Z</dcterms:modified>
</cp:coreProperties>
</file>