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59FF-7D78-4D2B-BCFD-C538589E5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EF80B-F895-42F3-9F3A-326C8B907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67DCB-83A9-4CEC-B4B9-043486B3E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AC77-DA94-40B4-80E7-6B0F2FAEEC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A4CD1-8EBC-4DF7-B87F-9AF81888B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28462-FFE0-49D4-9604-51EB8FAF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E69A-CABE-4808-87B1-D9409F8BD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9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5EB0D-78C3-46E8-8C30-C13E9D621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67609-C33F-40C6-A9AD-3574631A7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D8ACE-4B39-4834-9A02-0AF1C6699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AC77-DA94-40B4-80E7-6B0F2FAEEC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190A7-E876-4D80-90B0-DD8131E69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EC3AC-101E-4174-8DDE-5A90873A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E69A-CABE-4808-87B1-D9409F8BD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0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4D5AE1-0868-4737-A436-29ABA411C4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58EA6-2701-4302-B615-1C8A0F78B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7370C-55CD-4D82-82BE-46931F05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AC77-DA94-40B4-80E7-6B0F2FAEEC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479BE-AB5E-4CEC-ADC7-3DCA4AD07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9A5DF-E2EB-44CF-B8F3-A1BDA3D5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E69A-CABE-4808-87B1-D9409F8BD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2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8D8D3-9B95-4F1F-B137-297F3FE5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AC168-7C2B-4CA3-BACF-44969DD9D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77B90-80B0-4ADF-9475-7BA7C1D28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AC77-DA94-40B4-80E7-6B0F2FAEEC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A9252-846A-4B80-B072-A2CF42EF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F768D-3BA3-4877-AE70-79F05BAE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E69A-CABE-4808-87B1-D9409F8BD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8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AA7B3-B322-41B2-9600-82ACD80C9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02482-2691-432F-82C9-3E63F22DC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39DB8-1CBB-4493-B2FA-75649212C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AC77-DA94-40B4-80E7-6B0F2FAEEC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6230E-DCDE-49E5-BDDB-C59E29FD3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C47EF-43F5-4C94-9276-94612A3B6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E69A-CABE-4808-87B1-D9409F8BD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9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B3355-E452-409C-9053-13BA12A0A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105BF-E4FC-448C-B98A-E5211EDC33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1E563-E96F-446D-8352-0063F964F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0A7AD-4E91-4932-B149-6E444B13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AC77-DA94-40B4-80E7-6B0F2FAEEC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37F1C-44DD-4C7D-94D0-47CBE511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6BD0C-33AE-406A-87D9-5827A8C06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E69A-CABE-4808-87B1-D9409F8BD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ED586-008A-4CB6-A86C-CF05D7B6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2B738-9A75-4D81-9FBE-F7BF27D62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8C577-25BF-4599-A9F9-7D390D23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524FB6-15BE-44A1-84BF-EED31B169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EF0FE1-8A06-441B-AC77-AC775DF45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D978B0-41B6-4EB8-85EA-0FD2B6B93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AC77-DA94-40B4-80E7-6B0F2FAEEC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4E8EF0-3E59-4C2A-B769-43EEB8E92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B52F77-C91B-4A2F-A169-A5D2D55A2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E69A-CABE-4808-87B1-D9409F8BD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0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06012-7C4B-4808-806E-8BB53DF7C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A35146-6DBE-48C7-9C67-7E6C6A5D6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AC77-DA94-40B4-80E7-6B0F2FAEEC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A62A83-5FDD-4816-902F-8214E5E7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D7021B-F27F-470B-9063-C9519592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E69A-CABE-4808-87B1-D9409F8BD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0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FFF2F3-BA3F-43D6-9D92-C22A843B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AC77-DA94-40B4-80E7-6B0F2FAEEC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38FDA8-8151-4F81-BAAF-CB5E8A1A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79056-DAA7-48F0-8F6F-A17064BE9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E69A-CABE-4808-87B1-D9409F8BD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09A0A-B969-4BC9-A365-AD2CF59A0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3FEE3-4D5F-4134-A3E0-FB9211CA1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C4898-75AC-43E2-8A06-C7C9F919F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F117A-6B7A-4F2E-BCD1-9026CFCFD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AC77-DA94-40B4-80E7-6B0F2FAEEC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4F2B4-8B24-4CC7-876E-116CADAFC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B1567-8F40-4494-8922-8B16A902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E69A-CABE-4808-87B1-D9409F8BD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B2C33-F990-4F3B-B9FF-A8CD8D16C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8B47CA-E727-4F72-A4D6-2CCC0115C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5FC96-9A6E-4473-917F-290A220B0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8E46A-53B8-4CB2-98E8-E2DCB2D65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AC77-DA94-40B4-80E7-6B0F2FAEEC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20869-3298-405E-9746-FC055A759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A4455-4D7A-4B07-B1C2-AC2B3407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E69A-CABE-4808-87B1-D9409F8BD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8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19559A-A873-4F49-BFA2-49D88AC54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CF307-FA54-42DA-A6DF-D3873B2F2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93E54-D299-46A9-9E82-355BDD048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8AC77-DA94-40B4-80E7-6B0F2FAEEC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FABE2-9B71-40D2-A2FA-9A3AE54B1C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E4E86-E998-419C-A66B-9AFCD76771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E69A-CABE-4808-87B1-D9409F8BD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1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5.png"/><Relationship Id="rId10" Type="http://schemas.microsoft.com/office/2007/relationships/hdphoto" Target="../media/hdphoto5.wdp"/><Relationship Id="rId4" Type="http://schemas.microsoft.com/office/2007/relationships/hdphoto" Target="../media/hdphoto2.wdp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microsoft.com/office/2007/relationships/hdphoto" Target="../media/hdphoto7.wdp"/><Relationship Id="rId5" Type="http://schemas.openxmlformats.org/officeDocument/2006/relationships/image" Target="../media/image10.png"/><Relationship Id="rId4" Type="http://schemas.microsoft.com/office/2007/relationships/hdphoto" Target="../media/hdphoto6.wdp"/><Relationship Id="rId9" Type="http://schemas.microsoft.com/office/2007/relationships/hdphoto" Target="../media/hdphoto8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9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7C4DB-E14C-46B4-9768-42261EF4C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Africa Essay 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68FA17-847F-4005-BD16-BD0C97863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022971"/>
          </a:xfrm>
        </p:spPr>
        <p:txBody>
          <a:bodyPr>
            <a:normAutofit/>
          </a:bodyPr>
          <a:lstStyle/>
          <a:p>
            <a:r>
              <a:rPr lang="en-US" dirty="0"/>
              <a:t>Stuff Smith is seeing a lot of part 2</a:t>
            </a:r>
          </a:p>
          <a:p>
            <a:r>
              <a:rPr lang="en-US" dirty="0"/>
              <a:t>Plus a good example of Lit. and Hist. Integration</a:t>
            </a:r>
          </a:p>
        </p:txBody>
      </p:sp>
    </p:spTree>
    <p:extLst>
      <p:ext uri="{BB962C8B-B14F-4D97-AF65-F5344CB8AC3E}">
        <p14:creationId xmlns:p14="http://schemas.microsoft.com/office/powerpoint/2010/main" val="292898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8563E-74AB-4935-A8C5-8F62F995D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cannot say this enough: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D974D07-C133-4225-8284-AF3DCBB11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5017" y="2222696"/>
            <a:ext cx="9521965" cy="14417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B4349A-AAAF-427E-B19F-CEAD83FE47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89540" y="3292205"/>
            <a:ext cx="4767442" cy="3360385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3556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4342C-75F1-4099-952E-F40A29357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 anchor="t">
            <a:normAutofit/>
          </a:bodyPr>
          <a:lstStyle/>
          <a:p>
            <a:pPr algn="ctr"/>
            <a:r>
              <a:rPr lang="en-US" sz="3800" dirty="0"/>
              <a:t>Weaker BTS + some good advice for integration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41331D-F6B3-4DA7-836F-5A5E0A1135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0280" y="2141537"/>
            <a:ext cx="9291440" cy="43513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BBFC71-9D34-420A-B59A-84C013C02C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58386" y="1050953"/>
            <a:ext cx="3297928" cy="140361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FBCF07-BCEF-432F-A839-AC00F40B90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16502" y="3263325"/>
            <a:ext cx="2650435" cy="157291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BBCDCDA-351B-4C8A-A47A-7BC8B34BA240}"/>
              </a:ext>
            </a:extLst>
          </p:cNvPr>
          <p:cNvCxnSpPr/>
          <p:nvPr/>
        </p:nvCxnSpPr>
        <p:spPr>
          <a:xfrm flipH="1">
            <a:off x="8640417" y="3429000"/>
            <a:ext cx="927653" cy="4538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F120271-CBFE-4FE8-923D-3618C5CC033D}"/>
              </a:ext>
            </a:extLst>
          </p:cNvPr>
          <p:cNvCxnSpPr>
            <a:cxnSpLocks/>
          </p:cNvCxnSpPr>
          <p:nvPr/>
        </p:nvCxnSpPr>
        <p:spPr>
          <a:xfrm>
            <a:off x="9791114" y="1050953"/>
            <a:ext cx="282408" cy="23780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24E5A6-5C73-4FE9-B1DF-60D1C71AB059}"/>
              </a:ext>
            </a:extLst>
          </p:cNvPr>
          <p:cNvCxnSpPr/>
          <p:nvPr/>
        </p:nvCxnSpPr>
        <p:spPr>
          <a:xfrm flipH="1">
            <a:off x="8523857" y="4836240"/>
            <a:ext cx="927653" cy="4538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C7E02DB9-27F3-413E-8916-4EF4213E900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6272"/>
          <a:stretch/>
        </p:blipFill>
        <p:spPr>
          <a:xfrm>
            <a:off x="125063" y="3012981"/>
            <a:ext cx="1919821" cy="173981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964928D-6FF3-4B7D-8B94-C046EA60D6DE}"/>
              </a:ext>
            </a:extLst>
          </p:cNvPr>
          <p:cNvSpPr txBox="1"/>
          <p:nvPr/>
        </p:nvSpPr>
        <p:spPr>
          <a:xfrm>
            <a:off x="351692" y="5162843"/>
            <a:ext cx="213829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If statistics or numbers exist, these will always help you support your arguments.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B22BB23-48ED-4A0C-AF56-29EBC76DD0F3}"/>
              </a:ext>
            </a:extLst>
          </p:cNvPr>
          <p:cNvCxnSpPr>
            <a:cxnSpLocks/>
          </p:cNvCxnSpPr>
          <p:nvPr/>
        </p:nvCxnSpPr>
        <p:spPr>
          <a:xfrm flipH="1" flipV="1">
            <a:off x="1450280" y="4599497"/>
            <a:ext cx="801045" cy="6906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E329D0A7-BA48-4B56-BFB1-C487F4169E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36292" y="1455547"/>
            <a:ext cx="2362200" cy="9906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9539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B64AE-3B0D-4633-ABFC-2C4356175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things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69AE767-863A-4C11-ADE9-621E8DA306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277" y="2348705"/>
            <a:ext cx="9239250" cy="33051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0E67C4-73DD-4FB2-A53A-2E5059978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637" y="4001293"/>
            <a:ext cx="2412683" cy="8286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4A0021-6064-419D-8FD4-BD32126FF8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62975" y="124221"/>
            <a:ext cx="2790825" cy="18954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640158-EA3D-450A-96C4-CC74E36CD2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03651" y="477349"/>
            <a:ext cx="2311351" cy="43484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4C41D19-CFF1-4077-86AE-4931E26FE7AE}"/>
              </a:ext>
            </a:extLst>
          </p:cNvPr>
          <p:cNvCxnSpPr>
            <a:cxnSpLocks/>
          </p:cNvCxnSpPr>
          <p:nvPr/>
        </p:nvCxnSpPr>
        <p:spPr>
          <a:xfrm flipH="1">
            <a:off x="9184664" y="2019696"/>
            <a:ext cx="1830338" cy="15995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87A282D2-EB52-4CBA-99F1-2C2D8F3202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36502" y="4564250"/>
            <a:ext cx="2948194" cy="159955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DDCC62D-D18F-4F79-9239-C5101E23F46A}"/>
              </a:ext>
            </a:extLst>
          </p:cNvPr>
          <p:cNvCxnSpPr/>
          <p:nvPr/>
        </p:nvCxnSpPr>
        <p:spPr>
          <a:xfrm flipV="1">
            <a:off x="2855742" y="4829968"/>
            <a:ext cx="5359790" cy="7127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622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68D69-FDCC-45B0-B37C-ADDF797BB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6"/>
            <a:ext cx="10515600" cy="1325563"/>
          </a:xfrm>
        </p:spPr>
        <p:txBody>
          <a:bodyPr/>
          <a:lstStyle/>
          <a:p>
            <a:r>
              <a:rPr lang="en-US" dirty="0"/>
              <a:t>TFA not being quite “evidence”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DDC937C-4AF9-4B02-A400-6B79A082E9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6697" y="1542683"/>
            <a:ext cx="6803924" cy="49501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108DE7-359F-441D-9EB5-336767F03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9333" y="4293705"/>
            <a:ext cx="3303085" cy="223796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6561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5774E-E674-429D-9578-3E8B8F86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Excellent</a:t>
            </a:r>
            <a:r>
              <a:rPr lang="en-US" dirty="0"/>
              <a:t> BTS and integration of Lit. + Hist.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A9A6969-B4E0-4922-B7B9-20B331118A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3269" y="1825625"/>
            <a:ext cx="95454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31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4958</TotalTime>
  <Words>73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More Africa Essay Feedback</vt:lpstr>
      <vt:lpstr>I cannot say this enough:</vt:lpstr>
      <vt:lpstr>Weaker BTS + some good advice for integration</vt:lpstr>
      <vt:lpstr>A few things</vt:lpstr>
      <vt:lpstr>TFA not being quite “evidence”</vt:lpstr>
      <vt:lpstr>Excellent BTS and integration of Lit. + Hist.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Africa Essay Feedback</dc:title>
  <dc:creator>kyle.p.smith@email.wsu.edu</dc:creator>
  <cp:lastModifiedBy>kyle.p.smith@email.wsu.edu</cp:lastModifiedBy>
  <cp:revision>8</cp:revision>
  <dcterms:created xsi:type="dcterms:W3CDTF">2020-04-23T19:08:45Z</dcterms:created>
  <dcterms:modified xsi:type="dcterms:W3CDTF">2020-04-27T05:47:32Z</dcterms:modified>
</cp:coreProperties>
</file>