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5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32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3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8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6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29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8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7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6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5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Integrated Socratic Seminar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</a:t>
            </a:r>
          </a:p>
        </p:txBody>
      </p:sp>
    </p:spTree>
    <p:extLst>
      <p:ext uri="{BB962C8B-B14F-4D97-AF65-F5344CB8AC3E}">
        <p14:creationId xmlns:p14="http://schemas.microsoft.com/office/powerpoint/2010/main" val="3979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271516"/>
            <a:ext cx="5797296" cy="46727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US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221971"/>
            <a:ext cx="7930342" cy="5070763"/>
          </a:xfrm>
        </p:spPr>
        <p:txBody>
          <a:bodyPr/>
          <a:lstStyle/>
          <a:p>
            <a:r>
              <a:rPr lang="en-US" sz="2800" b="1" dirty="0"/>
              <a:t>Prep sheet</a:t>
            </a:r>
          </a:p>
          <a:p>
            <a:pPr lvl="1"/>
            <a:r>
              <a:rPr lang="en-US" sz="2000" dirty="0"/>
              <a:t>Notes on at least 3 prompts</a:t>
            </a:r>
          </a:p>
          <a:p>
            <a:pPr lvl="1"/>
            <a:r>
              <a:rPr lang="en-US" sz="2000" dirty="0"/>
              <a:t>3 questions you would like to discuss</a:t>
            </a:r>
          </a:p>
          <a:p>
            <a:r>
              <a:rPr lang="en-US" sz="2800" b="1" dirty="0"/>
              <a:t>One outside piece of evidence (can </a:t>
            </a:r>
            <a:r>
              <a:rPr lang="en-US" sz="2800" b="1" dirty="0" smtClean="0"/>
              <a:t>use a source from </a:t>
            </a:r>
            <a:r>
              <a:rPr lang="en-US" sz="2800" b="1" dirty="0"/>
              <a:t>your </a:t>
            </a:r>
            <a:r>
              <a:rPr lang="en-US" sz="2800" b="1" dirty="0" smtClean="0"/>
              <a:t>paper or something similar to “The Western Erasure of African Tragedy”)</a:t>
            </a:r>
            <a:endParaRPr lang="en-US" sz="2800" b="1" dirty="0"/>
          </a:p>
          <a:p>
            <a:r>
              <a:rPr lang="en-US" sz="2800" b="1" dirty="0"/>
              <a:t>Reflection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271516"/>
            <a:ext cx="5797296" cy="46727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Logistics</a:t>
            </a:r>
            <a:endParaRPr lang="en-US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221971"/>
            <a:ext cx="7930342" cy="5070763"/>
          </a:xfrm>
        </p:spPr>
        <p:txBody>
          <a:bodyPr/>
          <a:lstStyle/>
          <a:p>
            <a:r>
              <a:rPr lang="en-US" sz="2800" dirty="0" smtClean="0">
                <a:solidFill>
                  <a:srgbClr val="500050"/>
                </a:solidFill>
              </a:rPr>
              <a:t>You will participate both verbally and written</a:t>
            </a:r>
          </a:p>
          <a:p>
            <a:r>
              <a:rPr lang="en-US" sz="2800" dirty="0" smtClean="0"/>
              <a:t>You MUST comment at least once in both formats in order to </a:t>
            </a:r>
            <a:r>
              <a:rPr lang="en-US" sz="2800" u="sng" dirty="0" smtClean="0"/>
              <a:t>pass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500050"/>
                </a:solidFill>
              </a:rPr>
              <a:t>Remember that board talks are written conversations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No writing repetitive thoughts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No long paragraphs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Interact like you would if you were talking</a:t>
            </a:r>
          </a:p>
          <a:p>
            <a:r>
              <a:rPr lang="en-US" sz="2800" dirty="0" smtClean="0"/>
              <a:t>This is culminating!! 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60</TotalTime>
  <Words>93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Times New Roman</vt:lpstr>
      <vt:lpstr>Parcel</vt:lpstr>
      <vt:lpstr>Integrated Socratic Seminar</vt:lpstr>
      <vt:lpstr>Requirements</vt:lpstr>
      <vt:lpstr>Logistics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Socratic Seminar</dc:title>
  <dc:creator>Santos, Megan    SHS - Staff</dc:creator>
  <cp:lastModifiedBy>Smith, Kyle    SHS - Staff</cp:lastModifiedBy>
  <cp:revision>4</cp:revision>
  <dcterms:created xsi:type="dcterms:W3CDTF">2020-02-26T23:09:40Z</dcterms:created>
  <dcterms:modified xsi:type="dcterms:W3CDTF">2020-03-05T18:48:04Z</dcterms:modified>
</cp:coreProperties>
</file>