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6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0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4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80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8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3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71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8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2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3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2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8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7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7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6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00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s.nyu.edu/content/dam/nyu-as/casEWP/documents/erslyfacebook1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A0995C-C6B6-446C-AFE5-7FCB7D6EE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357" y="319536"/>
            <a:ext cx="7165285" cy="6218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4F364-1B03-4161-A1E6-635C059A3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485" y="2319131"/>
            <a:ext cx="4534933" cy="24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4211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b="1" i="1" dirty="0"/>
              <a:t>BNW</a:t>
            </a:r>
            <a:r>
              <a:rPr lang="en-US" sz="4800" b="1" dirty="0"/>
              <a:t> chapter 5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064661"/>
            <a:ext cx="10353762" cy="579333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What do </a:t>
            </a:r>
            <a:r>
              <a:rPr lang="en-US" sz="2600" b="1" dirty="0" err="1"/>
              <a:t>Lenina</a:t>
            </a:r>
            <a:r>
              <a:rPr lang="en-US" sz="2600" b="1" dirty="0"/>
              <a:t> and Henry talk about on their way home? What happens at the crematorium?</a:t>
            </a:r>
          </a:p>
          <a:p>
            <a:pPr lvl="1"/>
            <a:r>
              <a:rPr lang="en-US" sz="2400" b="1" dirty="0"/>
              <a:t>Is being “socially useful” in all aspects of life and death important? Should we strive to make people “socially useful” at all times?</a:t>
            </a:r>
          </a:p>
          <a:p>
            <a:pPr lvl="1"/>
            <a:r>
              <a:rPr lang="en-US" sz="2400" b="1" dirty="0"/>
              <a:t>Why are stars “depressing”?</a:t>
            </a:r>
          </a:p>
          <a:p>
            <a:r>
              <a:rPr lang="en-US" sz="2600" b="1" dirty="0"/>
              <a:t>What are the </a:t>
            </a:r>
            <a:r>
              <a:rPr lang="en-US" sz="2600" b="1" dirty="0">
                <a:solidFill>
                  <a:schemeClr val="accent1"/>
                </a:solidFill>
              </a:rPr>
              <a:t>solidarity </a:t>
            </a:r>
            <a:br>
              <a:rPr lang="en-US" sz="2600" b="1" dirty="0">
                <a:solidFill>
                  <a:schemeClr val="accent1"/>
                </a:solidFill>
              </a:rPr>
            </a:br>
            <a:r>
              <a:rPr lang="en-US" sz="2600" b="1" dirty="0">
                <a:solidFill>
                  <a:schemeClr val="accent1"/>
                </a:solidFill>
              </a:rPr>
              <a:t>services</a:t>
            </a:r>
            <a:r>
              <a:rPr lang="en-US" sz="2600" b="1" dirty="0"/>
              <a:t> like? What role does </a:t>
            </a:r>
            <a:br>
              <a:rPr lang="en-US" sz="2600" b="1" dirty="0"/>
            </a:br>
            <a:r>
              <a:rPr lang="en-US" sz="2600" b="1" dirty="0">
                <a:solidFill>
                  <a:srgbClr val="FFC000"/>
                </a:solidFill>
              </a:rPr>
              <a:t>soma</a:t>
            </a:r>
            <a:r>
              <a:rPr lang="en-US" sz="2600" b="1" dirty="0"/>
              <a:t> play? </a:t>
            </a:r>
          </a:p>
          <a:p>
            <a:pPr lvl="1"/>
            <a:r>
              <a:rPr lang="en-US" sz="2400" b="1" dirty="0"/>
              <a:t>How strong is </a:t>
            </a:r>
            <a:r>
              <a:rPr lang="en-US" sz="2400" b="1" dirty="0">
                <a:solidFill>
                  <a:srgbClr val="FFC000"/>
                </a:solidFill>
              </a:rPr>
              <a:t>soma</a:t>
            </a:r>
            <a:r>
              <a:rPr lang="en-US" sz="2400" b="1" dirty="0"/>
              <a:t>?</a:t>
            </a:r>
          </a:p>
          <a:p>
            <a:pPr lvl="1"/>
            <a:r>
              <a:rPr lang="en-US" sz="2400" b="1" dirty="0"/>
              <a:t>What is “orgy-porgy”?</a:t>
            </a:r>
          </a:p>
          <a:p>
            <a:pPr lvl="2"/>
            <a:r>
              <a:rPr lang="en-US" sz="2400" b="1" dirty="0"/>
              <a:t>Orgy</a:t>
            </a:r>
            <a:r>
              <a:rPr lang="en-US" sz="2400" dirty="0"/>
              <a:t>-</a:t>
            </a:r>
            <a:r>
              <a:rPr lang="en-US" sz="2400" b="1" dirty="0"/>
              <a:t>porgy</a:t>
            </a:r>
            <a:r>
              <a:rPr lang="en-US" sz="2400" dirty="0"/>
              <a:t> is a chant that </a:t>
            </a:r>
            <a:br>
              <a:rPr lang="en-US" sz="2400" dirty="0"/>
            </a:br>
            <a:r>
              <a:rPr lang="en-US" sz="2400" dirty="0"/>
              <a:t>is repeated as part of a </a:t>
            </a:r>
            <a:br>
              <a:rPr lang="en-US" sz="2400" dirty="0"/>
            </a:br>
            <a:r>
              <a:rPr lang="en-US" sz="2400" dirty="0"/>
              <a:t>solidarity circle after the </a:t>
            </a:r>
            <a:br>
              <a:rPr lang="en-US" sz="2400" dirty="0"/>
            </a:br>
            <a:r>
              <a:rPr lang="en-US" sz="2400" dirty="0"/>
              <a:t>soma, but before </a:t>
            </a:r>
            <a:r>
              <a:rPr lang="en-US" sz="2400" b="1" dirty="0">
                <a:solidFill>
                  <a:schemeClr val="accent1"/>
                </a:solidFill>
              </a:rPr>
              <a:t>group sex</a:t>
            </a:r>
            <a:r>
              <a:rPr lang="en-US" sz="2400" dirty="0"/>
              <a:t>.</a:t>
            </a:r>
            <a:endParaRPr lang="en-US" sz="2200" b="1" dirty="0"/>
          </a:p>
          <a:p>
            <a:pPr marL="450000" lvl="1" indent="0">
              <a:buNone/>
            </a:pPr>
            <a:endParaRPr lang="en-US" sz="2400" b="1" dirty="0"/>
          </a:p>
          <a:p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32" y="2853755"/>
            <a:ext cx="6233718" cy="3281705"/>
          </a:xfrm>
          <a:prstGeom prst="rect">
            <a:avLst/>
          </a:prstGeom>
        </p:spPr>
      </p:pic>
      <p:pic>
        <p:nvPicPr>
          <p:cNvPr id="6" name="Graphic 5" descr="Brontosaurus">
            <a:extLst>
              <a:ext uri="{FF2B5EF4-FFF2-40B4-BE49-F238E27FC236}">
                <a16:creationId xmlns:a16="http://schemas.microsoft.com/office/drawing/2014/main" id="{54CD3E90-12D0-4840-A425-3E3CD91B8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1950" y="1232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4210"/>
            <a:ext cx="10353762" cy="1416537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Optional Essay on BNW in the Digital Age: “Facebook the Orgy-Porgy”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10748"/>
            <a:ext cx="10353762" cy="5049078"/>
          </a:xfrm>
        </p:spPr>
        <p:txBody>
          <a:bodyPr>
            <a:normAutofit/>
          </a:bodyPr>
          <a:lstStyle/>
          <a:p>
            <a:r>
              <a:rPr lang="en-US" sz="2600" b="1" dirty="0">
                <a:hlinkClick r:id="rId2"/>
              </a:rPr>
              <a:t>https://cas.nyu.edu/content/dam/nyu</a:t>
            </a:r>
            <a:r>
              <a:rPr lang="en-US" sz="2600" b="1" dirty="0">
                <a:hlinkClick r:id="rId2"/>
              </a:rPr>
              <a:t>-</a:t>
            </a:r>
            <a:r>
              <a:rPr lang="en-US" sz="2600" b="1" dirty="0">
                <a:hlinkClick r:id="rId2"/>
              </a:rPr>
              <a:t>as/casEWP/documents/erslyfacebook10.pdf</a:t>
            </a:r>
            <a:r>
              <a:rPr lang="en-US" sz="2600" b="1" dirty="0"/>
              <a:t> </a:t>
            </a:r>
          </a:p>
          <a:p>
            <a:r>
              <a:rPr lang="en-US" sz="2600" b="1" dirty="0"/>
              <a:t>There some spoilers.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FA99D-A844-4DB7-884B-141EA809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056" y="2900574"/>
            <a:ext cx="6756833" cy="26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0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99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Calisto MT</vt:lpstr>
      <vt:lpstr>Wingdings 2</vt:lpstr>
      <vt:lpstr>Slate</vt:lpstr>
      <vt:lpstr>PowerPoint Presentation</vt:lpstr>
      <vt:lpstr>BNW chapter 5</vt:lpstr>
      <vt:lpstr>Optional Essay on BNW in the Digital Age: “Facebook the Orgy-Porgy”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BNW chapter 5</dc:title>
  <dc:creator>kyle.p.smith@email.wsu.edu</dc:creator>
  <cp:lastModifiedBy>kyle.p.smith@email.wsu.edu</cp:lastModifiedBy>
  <cp:revision>4</cp:revision>
  <dcterms:created xsi:type="dcterms:W3CDTF">2020-05-04T19:22:22Z</dcterms:created>
  <dcterms:modified xsi:type="dcterms:W3CDTF">2020-05-04T19:37:24Z</dcterms:modified>
</cp:coreProperties>
</file>