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fntdata" ContentType="application/x-fontdata"/>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1" r:id="rId1"/>
  </p:sldMasterIdLst>
  <p:sldIdLst>
    <p:sldId id="259" r:id="rId2"/>
    <p:sldId id="257" r:id="rId3"/>
    <p:sldId id="261" r:id="rId4"/>
    <p:sldId id="263" r:id="rId5"/>
    <p:sldId id="264" r:id="rId6"/>
    <p:sldId id="260" r:id="rId7"/>
  </p:sldIdLst>
  <p:sldSz cx="9144000" cy="5143500" type="screen16x9"/>
  <p:notesSz cx="6858000" cy="9144000"/>
  <p:embeddedFontLst>
    <p:embeddedFont>
      <p:font typeface="Titillium Web ExtraLight" panose="020B0604020202020204" charset="0"/>
      <p:regular r:id="rId8"/>
      <p:bold r:id="rId9"/>
      <p:italic r:id="rId10"/>
      <p:boldItalic r:id="rId11"/>
    </p:embeddedFont>
    <p:embeddedFont>
      <p:font typeface="Titillium Web" panose="020B060402020202020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7" d="100"/>
          <a:sy n="107" d="100"/>
        </p:scale>
        <p:origin x="102" y="6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5.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ink/ink1.xml><?xml version="1.0" encoding="utf-8"?>
<inkml:ink xmlns:inkml="http://www.w3.org/2003/InkML">
  <inkml:definitions>
    <inkml:context xml:id="ctx0">
      <inkml:inkSource xml:id="inkSrc0">
        <inkml:traceFormat>
          <inkml:channel name="X" type="integer" max="1280" units="cm"/>
          <inkml:channel name="Y" type="integer" max="1024" units="cm"/>
          <inkml:channel name="T" type="integer" max="2.14748E9" units="dev"/>
        </inkml:traceFormat>
        <inkml:channelProperties>
          <inkml:channelProperty channel="X" name="resolution" value="28.31858" units="1/cm"/>
          <inkml:channelProperty channel="Y" name="resolution" value="28.36565" units="1/cm"/>
          <inkml:channelProperty channel="T" name="resolution" value="1" units="1/dev"/>
        </inkml:channelProperties>
      </inkml:inkSource>
      <inkml:timestamp xml:id="ts0" timeString="2019-12-05T16:18:17.72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9307 5278 0,'0'0'63,"20"0"-63,-20 0 15,39 0-15,-39 0 16,40 0-16,0 0 15,-21 0-15,1 0 16,20 0-16,20 20 16,-1-20-16,-19 0 15,19 0-15,1 20 16,-1-20-16,-19 0 15,20 0-15,-41 0 16,1 0-16,20 0 16,-20 0-16,0 0 15,19 0-15,-19 0 16,20 0-16,0 0 15,19 0 1,1 20-16,-1-20 16,-19 0-16,0 20 15,-21-20-15,41 0 16,-60 0-16,20 0 15,19 19-15,-39 1 16,40-20-16,-40 0 16,40 0-16,-1 0 15,-19 0-15,-20 0 16,40 0-16,-40 0 15,20 0-15,-20 0 16,20 0-16,0 0 16,-20 0-16,19 0 15,-19 0-15,20 0 16,-20 0 124,20 0-109,0 0-15,0 0 0,-20 0-16,39 0 15,-39 0-15,20 0 16,-20 0-16,20 0 15</inkml:trace>
</inkml:ink>
</file>

<file path=ppt/ink/ink10.xml><?xml version="1.0" encoding="utf-8"?>
<inkml:ink xmlns:inkml="http://www.w3.org/2003/InkML">
  <inkml:definitions>
    <inkml:context xml:id="ctx0">
      <inkml:inkSource xml:id="inkSrc0">
        <inkml:traceFormat>
          <inkml:channel name="X" type="integer" max="1280" units="cm"/>
          <inkml:channel name="Y" type="integer" max="1024" units="cm"/>
          <inkml:channel name="T" type="integer" max="2.14748E9" units="dev"/>
        </inkml:traceFormat>
        <inkml:channelProperties>
          <inkml:channelProperty channel="X" name="resolution" value="28.31858" units="1/cm"/>
          <inkml:channelProperty channel="Y" name="resolution" value="28.36565" units="1/cm"/>
          <inkml:channelProperty channel="T" name="resolution" value="1" units="1/dev"/>
        </inkml:channelProperties>
      </inkml:inkSource>
      <inkml:timestamp xml:id="ts0" timeString="2019-12-05T16:18:35.47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22900 7263 0,'0'-20'15,"-20"20"1,-20 0-16,20 0 15,0 0-15,-19-20 16,-1 20-16,0-20 16,1 20-16,-1 0 15,-20-20-15,1 20 16,19 0-16,-19 0 15,19 0-15,-19 0 16,19 0-16,-20 0 16,21 0-16,-1 0 15,0 0-15,1 0 16,19 0-16,0 0 15,-20 0-15,1 0 16,-1 0-16,40 0 16,-40 0-1,0 0-15,21 0 16,-1 0-16,-20 0 15,20 0-15,0 0 16,-19 0-16,-21 0 16,20 0-16,21 0 15,-1 0-15,0 0 16,0 0-16,-20 0 15,1 0-15,39 0 16,-40 0-16,40 0 16,-20 0-1,20 0-15,-40 0 16,40 0-1,-19 0-15,19 0 16,-20 0-16,20 0 16,-20 0-1,0 0 1,20 0 77,-20 0-30,20 0-48,-20 0 1,1 0-16,19 0 62,0 20-46</inkml:trace>
</inkml:ink>
</file>

<file path=ppt/ink/ink11.xml><?xml version="1.0" encoding="utf-8"?>
<inkml:ink xmlns:inkml="http://www.w3.org/2003/InkML">
  <inkml:definitions>
    <inkml:context xml:id="ctx0">
      <inkml:inkSource xml:id="inkSrc0">
        <inkml:traceFormat>
          <inkml:channel name="X" type="integer" max="1280" units="cm"/>
          <inkml:channel name="Y" type="integer" max="1024" units="cm"/>
          <inkml:channel name="T" type="integer" max="2.14748E9" units="dev"/>
        </inkml:traceFormat>
        <inkml:channelProperties>
          <inkml:channelProperty channel="X" name="resolution" value="28.31858" units="1/cm"/>
          <inkml:channelProperty channel="Y" name="resolution" value="28.36565" units="1/cm"/>
          <inkml:channelProperty channel="T" name="resolution" value="1" units="1/dev"/>
        </inkml:channelProperties>
      </inkml:inkSource>
      <inkml:timestamp xml:id="ts0" timeString="2019-12-05T16:18:36.48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21074 7441 0,'0'0'46,"20"0"-30,0 0 0,19 0-16,1 0 15,0 0-15,-20 0 16,19 0-16,1 0 15,-20 0-15,0 0 16,0 0-16,-1 0 16,-19 0-16,20 20 15,0-20-15,-20 0 16,40 0-16,-20 0 15,-1 0-15,21 0 16,-20 0-16,0 0 16,0 0-16,0 20 15,-1-20-15,1 0 16,0 0-16,-20 20 15,20-20 1,-20 0 0,20 0-1,0 0-15,-1 0 16,-19 0-16,40 0 15,-20 0 1,-20 20-16,0-1 16,20-19-16,0 0 15,-20 0-15,20 0 16,-20 0-1,19 0 1,1 0 46</inkml:trace>
</inkml:ink>
</file>

<file path=ppt/ink/ink12.xml><?xml version="1.0" encoding="utf-8"?>
<inkml:ink xmlns:inkml="http://www.w3.org/2003/InkML">
  <inkml:definitions>
    <inkml:context xml:id="ctx0">
      <inkml:inkSource xml:id="inkSrc0">
        <inkml:traceFormat>
          <inkml:channel name="X" type="integer" max="1280" units="cm"/>
          <inkml:channel name="Y" type="integer" max="1024" units="cm"/>
          <inkml:channel name="T" type="integer" max="2.14748E9" units="dev"/>
        </inkml:traceFormat>
        <inkml:channelProperties>
          <inkml:channelProperty channel="X" name="resolution" value="28.31858" units="1/cm"/>
          <inkml:channelProperty channel="Y" name="resolution" value="28.36565" units="1/cm"/>
          <inkml:channelProperty channel="T" name="resolution" value="1" units="1/dev"/>
        </inkml:channelProperties>
      </inkml:inkSource>
      <inkml:timestamp xml:id="ts0" timeString="2019-12-05T16:18:38.96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22880 9168 0,'0'-20'15,"0"20"-15,-20 0 16,0 0-16,0 0 15,-19-20-15,-21 20 16,20 0-16,-19 0 16,-1 0-16,-19 0 15,19 0-15,21 0 16,-21-20-16,21 20 15,-1 0-15,0-20 16,0 20-16,1 0 16,-21 0-16,21 0 15,-1 0-15,20 0 16,-39 0-16,19 0 15,20-20-15,-20 20 16,1 0-16,19 0 16,0 0-16,-20 0 15,1-20-15,19 20 16,-20-19-16,40 19 15,-20 0-15,0 0 16,0 0-16,1 0 16,19 0-1,-40 0-15,20 0 16,20 0-16,-40 0 15,40 0 1,-19 0-16,19 0 16,-40 0-16,40 0 15,-40 0-15,40 0 16,-20 0-16,20 0 15,-39 0-15,39 0 16,-20 0-16,20 0 16,-20 0-1,20 0 1,-20 0-16,0 0 15,-19 0 1,39 0 0,-20 0 15,20 0-31,0 19 31,-20-19-15,0 0 15,20 0-16,0 0-15,0 20 78,0-20-62,0 20-16,0 0 16,0-20-1,0 20 48,0-20-48,20 0 16,-20 0-31,0 20 32,20-20-17,-20 0-15,20 0 16,-1 39-16,-19-19 15,0 0-15,0-20 16,0 20-16,0-20 172,0 0-141</inkml:trace>
</inkml:ink>
</file>

<file path=ppt/ink/ink13.xml><?xml version="1.0" encoding="utf-8"?>
<inkml:ink xmlns:inkml="http://www.w3.org/2003/InkML">
  <inkml:definitions>
    <inkml:context xml:id="ctx0">
      <inkml:inkSource xml:id="inkSrc0">
        <inkml:traceFormat>
          <inkml:channel name="X" type="integer" max="1280" units="cm"/>
          <inkml:channel name="Y" type="integer" max="1024" units="cm"/>
          <inkml:channel name="T" type="integer" max="2.14748E9" units="dev"/>
        </inkml:traceFormat>
        <inkml:channelProperties>
          <inkml:channelProperty channel="X" name="resolution" value="28.31858" units="1/cm"/>
          <inkml:channelProperty channel="Y" name="resolution" value="28.36565" units="1/cm"/>
          <inkml:channelProperty channel="T" name="resolution" value="1" units="1/dev"/>
        </inkml:channelProperties>
      </inkml:inkSource>
      <inkml:timestamp xml:id="ts0" timeString="2019-12-05T16:18:39.81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21114 9386 0,'0'0'0,"0"0"47,0 0-32,20 0-15,-20 0 16,0 0-16,39 0 31,1 0-15,-20 0-16,19 0 15,1 0-15,0 0 16,-20 0-16,0 0 15,19 0-15,-39 0 16,20 0-16,20 0 16,-40 0-1,20 0-15,-1 0 16,21 0-16,0 0 15,-20 0-15,19 0 16,-19 0-16,-20 0 16,20 0-16,0 0 15,-20 0 1,20 20 15,-20-20-15,20 0 46,-20 0-46</inkml:trace>
</inkml:ink>
</file>

<file path=ppt/ink/ink2.xml><?xml version="1.0" encoding="utf-8"?>
<inkml:ink xmlns:inkml="http://www.w3.org/2003/InkML">
  <inkml:definitions>
    <inkml:context xml:id="ctx0">
      <inkml:inkSource xml:id="inkSrc0">
        <inkml:traceFormat>
          <inkml:channel name="X" type="integer" max="1280" units="cm"/>
          <inkml:channel name="Y" type="integer" max="1024" units="cm"/>
          <inkml:channel name="T" type="integer" max="2.14748E9" units="dev"/>
        </inkml:traceFormat>
        <inkml:channelProperties>
          <inkml:channelProperty channel="X" name="resolution" value="28.31858" units="1/cm"/>
          <inkml:channelProperty channel="Y" name="resolution" value="28.36565" units="1/cm"/>
          <inkml:channelProperty channel="T" name="resolution" value="1" units="1/dev"/>
        </inkml:channelProperties>
      </inkml:inkSource>
      <inkml:timestamp xml:id="ts0" timeString="2019-12-05T16:18:19.55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9366 5635 0,'0'0'47,"20"0"-47,-20 0 15,0 0 1,20 0-16,-20 0 31,20 0-31,0 0 16,-20 0-1,19 0 1,21 0-16,-40 0 16,40 0-16,0 0 15,-21 0 1,1 0-16,20 0 15,-20 0-15,0 0 16,19 0-16,1 0 16,-20 0-16,0 0 15,19 0-15,1 0 16,-40 0-16,40 0 15,-40 0-15,20 0 16,-20 0-16,19 0 16,1 0-16,-20 0 15,20 0 1,-20 0-16,20 0 15,0 0-15,0 0 16,-20 0 0,19 0-1</inkml:trace>
</inkml:ink>
</file>

<file path=ppt/ink/ink3.xml><?xml version="1.0" encoding="utf-8"?>
<inkml:ink xmlns:inkml="http://www.w3.org/2003/InkML">
  <inkml:definitions>
    <inkml:context xml:id="ctx0">
      <inkml:inkSource xml:id="inkSrc0">
        <inkml:traceFormat>
          <inkml:channel name="X" type="integer" max="1280" units="cm"/>
          <inkml:channel name="Y" type="integer" max="1024" units="cm"/>
          <inkml:channel name="T" type="integer" max="2.14748E9" units="dev"/>
        </inkml:traceFormat>
        <inkml:channelProperties>
          <inkml:channelProperty channel="X" name="resolution" value="28.31858" units="1/cm"/>
          <inkml:channelProperty channel="Y" name="resolution" value="28.36565" units="1/cm"/>
          <inkml:channelProperty channel="T" name="resolution" value="1" units="1/dev"/>
        </inkml:channelProperties>
      </inkml:inkSource>
      <inkml:timestamp xml:id="ts0" timeString="2019-12-05T16:18:23.80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9406 7243 0,'0'0'0,"20"0"16,-20 0-1,20 0 1,-1 0-16,-19 0 16,20 0-16,-20-20 15,20 20-15,0 0 16,-20 0-16,40 0 15,-20 0-15,-1 0 16,1 0-16,0 0 16,-20 0-16,40 0 15,-40 0-15,20 0 16,-1 0-1,1 0-15,20 0 16,0 0-16,-1 0 16,-19 0-16,20 0 15,-40 0-15,20 0 16,-20 0-16,39-20 15,-19 20-15,0 0 16,0 0-16,-20 0 16,20 0-16,0 0 15,-1 0-15,1 0 16,0 0-16,-20 0 15,20 0-15,0 0 16,0 0-16,0 0 16,-20 0-16,39 0 15,-39 0-15,20 0 16,20 0-16,-40 0 15,39 0-15,1 0 16,-20 0-16,0 0 16,39 0-16,-39 0 15,20 0-15,-20 0 16,39 0-1,-19 0-15,-20 20 16,19-20-16,21 0 16,-40 0-16,0 0 15,0 0-15,-1 0 16,1 0-16,0 0 15,-20 0-15,40 0 16,-40 0-16,20 0 16,-1 0-16,1 0 15,-20 0-15,20 0 16,-20 0-16,20 0 15</inkml:trace>
</inkml:ink>
</file>

<file path=ppt/ink/ink4.xml><?xml version="1.0" encoding="utf-8"?>
<inkml:ink xmlns:inkml="http://www.w3.org/2003/InkML">
  <inkml:definitions>
    <inkml:context xml:id="ctx0">
      <inkml:inkSource xml:id="inkSrc0">
        <inkml:traceFormat>
          <inkml:channel name="X" type="integer" max="1280" units="cm"/>
          <inkml:channel name="Y" type="integer" max="1024" units="cm"/>
          <inkml:channel name="T" type="integer" max="2.14748E9" units="dev"/>
        </inkml:traceFormat>
        <inkml:channelProperties>
          <inkml:channelProperty channel="X" name="resolution" value="28.31858" units="1/cm"/>
          <inkml:channelProperty channel="Y" name="resolution" value="28.36565" units="1/cm"/>
          <inkml:channelProperty channel="T" name="resolution" value="1" units="1/dev"/>
        </inkml:channelProperties>
      </inkml:inkSource>
      <inkml:timestamp xml:id="ts0" timeString="2019-12-05T16:18:25.19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9386 7421 0,'20'0'62,"-20"0"-46,20 0-16,-20 0 16,20 0-16,-1 0 15,1 0-15,0 0 16,0 0-16,20 0 15,-40 0-15,20 0 16,-1 0-16,1 0 16,0 0-16,-20 20 15,40-20-15,-40 0 16,39 0-16,-19 0 15,0 0 1,0 0 0,0 0-16,0 0 15,-20 0 16,19 0-15,1 0 15,0 0-15,0 0-16,-20 0 15,20 0-15,0 0 16,-20 0 0,20 0-1,-20 0 1,19 0-1,1 0-15,-20 0 16,20 0-16,-20 0 16,40 0-16,-40 0 15,20 0-15,-20 0 16,19 0-1,-19 0 1,20 0 15,0 20 16,-20-20-31,20 0-1,-20 0 1</inkml:trace>
</inkml:ink>
</file>

<file path=ppt/ink/ink5.xml><?xml version="1.0" encoding="utf-8"?>
<inkml:ink xmlns:inkml="http://www.w3.org/2003/InkML">
  <inkml:definitions>
    <inkml:context xml:id="ctx0">
      <inkml:inkSource xml:id="inkSrc0">
        <inkml:traceFormat>
          <inkml:channel name="X" type="integer" max="1280" units="cm"/>
          <inkml:channel name="Y" type="integer" max="1024" units="cm"/>
          <inkml:channel name="T" type="integer" max="2.14748E9" units="dev"/>
        </inkml:traceFormat>
        <inkml:channelProperties>
          <inkml:channelProperty channel="X" name="resolution" value="28.31858" units="1/cm"/>
          <inkml:channelProperty channel="Y" name="resolution" value="28.36565" units="1/cm"/>
          <inkml:channelProperty channel="T" name="resolution" value="1" units="1/dev"/>
        </inkml:channelProperties>
      </inkml:inkSource>
      <inkml:timestamp xml:id="ts0" timeString="2019-12-05T16:18:27.35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9406 9108 0,'0'-20'0,"0"20"62,20 0-31,0 0-15,-1 0-16,1 0 16,0 0-16,0 0 15,-20 0-15,20 0 16,0 0-16,19 0 15,-19 0-15,0 0 16,0 0-16,20 0 16,-21 0-16,1 0 15,20 0-15,-40 0 16,40 0-16,-1 0 15,1 0-15,0 0 16,-1 20 0,21-20-16,-20 0 15,-1 0-15,-19 0 16,0 0-16,0 0 15,0 0-15,0 0 16,-1 0-16,1 0 16,20 0-16,-20 0 15,19 0-15,1 0 16,0 0-16,-20 0 15,19 0-15,1 0 16,-20 20-16,0-20 16,-20 0-16,20 0 15,-20 0-15,19 0 16,-19 0-16,40 0 15,-20 0-15,0 20 16,19-20-16,-39 0 16,40 0-16,-40 0 15,20 0-15,0 0 16,0 0-16,-20 0 15,20 0-15,-20 0 32,19 0-32,-19 0 15,20 0 16,0 0-15,-20 0 0,20 0-1,-20 0 1,20 0-1,0 0 17,-20 0-32,19 0 15,-19 0 1,20 0-16,-20 0 31,20 0-31,0 0 31,-20 0 63</inkml:trace>
</inkml:ink>
</file>

<file path=ppt/ink/ink6.xml><?xml version="1.0" encoding="utf-8"?>
<inkml:ink xmlns:inkml="http://www.w3.org/2003/InkML">
  <inkml:definitions>
    <inkml:context xml:id="ctx0">
      <inkml:inkSource xml:id="inkSrc0">
        <inkml:traceFormat>
          <inkml:channel name="X" type="integer" max="1280" units="cm"/>
          <inkml:channel name="Y" type="integer" max="1024" units="cm"/>
          <inkml:channel name="T" type="integer" max="2.14748E9" units="dev"/>
        </inkml:traceFormat>
        <inkml:channelProperties>
          <inkml:channelProperty channel="X" name="resolution" value="28.31858" units="1/cm"/>
          <inkml:channelProperty channel="Y" name="resolution" value="28.36565" units="1/cm"/>
          <inkml:channelProperty channel="T" name="resolution" value="1" units="1/dev"/>
        </inkml:channelProperties>
      </inkml:inkSource>
      <inkml:timestamp xml:id="ts0" timeString="2019-12-05T16:18:28.68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9386 9346 0,'0'0'78,"40"0"-62,-1 0-16,21 0 15,-20 0 1,-20 0-16,19 0 16,-19 0-1,20 0 1,-1 0-1,-19 0-15,20 0 16,-20 20-16,0-20 16,19 0-16,-19 0 15,0 20-15,20-20 16,-40 0-16,20 0 15,-1 0-15,1 0 32,-20 0-32,20 0 15,-20 0-15,20 0 16,0 0-16,-20 0 15,20 0-15,-20 0 203</inkml:trace>
</inkml:ink>
</file>

<file path=ppt/ink/ink7.xml><?xml version="1.0" encoding="utf-8"?>
<inkml:ink xmlns:inkml="http://www.w3.org/2003/InkML">
  <inkml:definitions>
    <inkml:context xml:id="ctx0">
      <inkml:inkSource xml:id="inkSrc0">
        <inkml:traceFormat>
          <inkml:channel name="X" type="integer" max="1280" units="cm"/>
          <inkml:channel name="Y" type="integer" max="1024" units="cm"/>
          <inkml:channel name="T" type="integer" max="2.14748E9" units="dev"/>
        </inkml:traceFormat>
        <inkml:channelProperties>
          <inkml:channelProperty channel="X" name="resolution" value="28.31858" units="1/cm"/>
          <inkml:channelProperty channel="Y" name="resolution" value="28.36565" units="1/cm"/>
          <inkml:channelProperty channel="T" name="resolution" value="1" units="1/dev"/>
        </inkml:channelProperties>
      </inkml:inkSource>
      <inkml:timestamp xml:id="ts0" timeString="2019-12-05T16:18:31.12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21054 5417 0,'0'0'78,"20"0"-78,0 0 16,-20 0-16,40 0 15,-40 0-15,19 0 16,41 0-16,-40 0 16,19 0-16,1 0 15,0 0-15,-20 0 16,0 0-16,19 0 15,-39 0-15,20 20 16,0-20-16,0 0 16,0 0-16,-20 0 15,39 0-15,-19 0 16,0 0-16,20 0 15,-40 0-15,20 0 16,19 0 0,-39 20-16,20-20 15,-20 0-15,40 20 16,-1-20-16,1 0 15,20 0-15,-21 0 16,1 0-16,20 0 16,-41 0-16,1 0 15,20 0-15,0 0 16,-21 0-16,21 0 15,0 0-15,19 0 16,-19 0-16,0 0 16,-1 0-16,1 19 15,20-19-15,-41 0 16,1 0-16,0 0 15,-20 0-15,20 0 16,0 0 0,-20 0 15,20 0 187,-20 0-202,20 0-16,-1 0 15,1 0-15,-20 0 16,20-19-16,-20 19 16,20 0-16,-20 0 15,20 0-15,0 0 31,-20-20-15</inkml:trace>
</inkml:ink>
</file>

<file path=ppt/ink/ink8.xml><?xml version="1.0" encoding="utf-8"?>
<inkml:ink xmlns:inkml="http://www.w3.org/2003/InkML">
  <inkml:definitions>
    <inkml:context xml:id="ctx0">
      <inkml:inkSource xml:id="inkSrc0">
        <inkml:traceFormat>
          <inkml:channel name="X" type="integer" max="1280" units="cm"/>
          <inkml:channel name="Y" type="integer" max="1024" units="cm"/>
          <inkml:channel name="T" type="integer" max="2.14748E9" units="dev"/>
        </inkml:traceFormat>
        <inkml:channelProperties>
          <inkml:channelProperty channel="X" name="resolution" value="28.31858" units="1/cm"/>
          <inkml:channelProperty channel="Y" name="resolution" value="28.36565" units="1/cm"/>
          <inkml:channelProperty channel="T" name="resolution" value="1" units="1/dev"/>
        </inkml:channelProperties>
      </inkml:inkSource>
      <inkml:timestamp xml:id="ts0" timeString="2019-12-05T16:18:32.99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22939 5298 0,'-19'0'15,"-1"0"-15,-20 0 16,40-20-16,-20 20 16,-20 0-16,21 0 15,-1 0-15,-40 20 16,40-20-16,1 0 15,-41 0-15,40 0 16,-20 0-16,21 0 16,-41 0-1,20 0-15,21 0 16,-21 0-16,-20 20 15,1-20-15,19 20 16,-19-20-16,19 0 16,0 0-16,1 0 15,19 0-15,0 0 16,-20 0-16,40 0 15,-20 0-15,20 0 16,-39 0-16,-1 0 16,0 0-16,20 0 15,-19 0-15,-1 0 16,0 0-16,1 0 15,19 0-15,-20 0 16,20 0-16,0 0 16,1 0-16,-1 0 15,0 0-15,0 0 16,0 0-16,-19 0 15,19 0-15,-20 0 16,0 0-16,1 0 16,39 0 15,-20 0 0,20 0 141</inkml:trace>
</inkml:ink>
</file>

<file path=ppt/ink/ink9.xml><?xml version="1.0" encoding="utf-8"?>
<inkml:ink xmlns:inkml="http://www.w3.org/2003/InkML">
  <inkml:definitions>
    <inkml:context xml:id="ctx0">
      <inkml:inkSource xml:id="inkSrc0">
        <inkml:traceFormat>
          <inkml:channel name="X" type="integer" max="1280" units="cm"/>
          <inkml:channel name="Y" type="integer" max="1024" units="cm"/>
          <inkml:channel name="T" type="integer" max="2.14748E9" units="dev"/>
        </inkml:traceFormat>
        <inkml:channelProperties>
          <inkml:channelProperty channel="X" name="resolution" value="28.31858" units="1/cm"/>
          <inkml:channelProperty channel="Y" name="resolution" value="28.36565" units="1/cm"/>
          <inkml:channelProperty channel="T" name="resolution" value="1" units="1/dev"/>
        </inkml:channelProperties>
      </inkml:inkSource>
      <inkml:timestamp xml:id="ts0" timeString="2019-12-05T16:18:33.72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21233 5516 0,'20'0'125,"19"0"-110,1 0-15,20 0 16,-21 0-16,21 0 15,-21 20-15,21-20 16,-20 0-16,-20 0 16,-1 0-16,-19 0 15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Subtitle">
  <p:cSld name="TITLE_1">
    <p:spTree>
      <p:nvGrpSpPr>
        <p:cNvPr id="1" name="Shape 114"/>
        <p:cNvGrpSpPr/>
        <p:nvPr/>
      </p:nvGrpSpPr>
      <p:grpSpPr>
        <a:xfrm>
          <a:off x="0" y="0"/>
          <a:ext cx="0" cy="0"/>
          <a:chOff x="0" y="0"/>
          <a:chExt cx="0" cy="0"/>
        </a:xfrm>
      </p:grpSpPr>
      <p:sp>
        <p:nvSpPr>
          <p:cNvPr id="115" name="Google Shape;115;p3"/>
          <p:cNvSpPr txBox="1">
            <a:spLocks noGrp="1"/>
          </p:cNvSpPr>
          <p:nvPr>
            <p:ph type="ctrTitle"/>
          </p:nvPr>
        </p:nvSpPr>
        <p:spPr>
          <a:xfrm>
            <a:off x="448270" y="668942"/>
            <a:ext cx="7772400" cy="1159800"/>
          </a:xfrm>
          <a:prstGeom prst="rect">
            <a:avLst/>
          </a:prstGeom>
        </p:spPr>
        <p:txBody>
          <a:bodyPr spcFirstLastPara="1" wrap="square" lIns="91425" tIns="91425" rIns="91425" bIns="91425" anchor="t" anchorCtr="0"/>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r>
              <a:rPr lang="en-US" smtClean="0"/>
              <a:t>Click to edit Master title style</a:t>
            </a:r>
            <a:endParaRPr/>
          </a:p>
        </p:txBody>
      </p:sp>
      <p:sp>
        <p:nvSpPr>
          <p:cNvPr id="116" name="Google Shape;116;p3"/>
          <p:cNvSpPr txBox="1">
            <a:spLocks noGrp="1"/>
          </p:cNvSpPr>
          <p:nvPr>
            <p:ph type="subTitle" idx="1"/>
          </p:nvPr>
        </p:nvSpPr>
        <p:spPr>
          <a:xfrm>
            <a:off x="448270" y="1585135"/>
            <a:ext cx="7772400" cy="784800"/>
          </a:xfrm>
          <a:prstGeom prst="rect">
            <a:avLst/>
          </a:prstGeom>
        </p:spPr>
        <p:txBody>
          <a:bodyPr spcFirstLastPara="1" wrap="square" lIns="91425" tIns="91425" rIns="91425" bIns="91425" anchor="t" anchorCtr="0"/>
          <a:lstStyle>
            <a:lvl1pPr lvl="0" rtl="0">
              <a:spcBef>
                <a:spcPts val="0"/>
              </a:spcBef>
              <a:spcAft>
                <a:spcPts val="0"/>
              </a:spcAft>
              <a:buClr>
                <a:srgbClr val="6E86B6"/>
              </a:buClr>
              <a:buSzPts val="1800"/>
              <a:buNone/>
              <a:defRPr sz="1800">
                <a:solidFill>
                  <a:srgbClr val="6E86B6"/>
                </a:solidFill>
              </a:defRPr>
            </a:lvl1pPr>
            <a:lvl2pPr lvl="1" rtl="0">
              <a:spcBef>
                <a:spcPts val="0"/>
              </a:spcBef>
              <a:spcAft>
                <a:spcPts val="0"/>
              </a:spcAft>
              <a:buClr>
                <a:srgbClr val="6E86B6"/>
              </a:buClr>
              <a:buSzPts val="1800"/>
              <a:buNone/>
              <a:defRPr sz="1800">
                <a:solidFill>
                  <a:srgbClr val="6E86B6"/>
                </a:solidFill>
              </a:defRPr>
            </a:lvl2pPr>
            <a:lvl3pPr lvl="2" rtl="0">
              <a:spcBef>
                <a:spcPts val="0"/>
              </a:spcBef>
              <a:spcAft>
                <a:spcPts val="0"/>
              </a:spcAft>
              <a:buClr>
                <a:srgbClr val="6E86B6"/>
              </a:buClr>
              <a:buSzPts val="1800"/>
              <a:buNone/>
              <a:defRPr sz="1800">
                <a:solidFill>
                  <a:srgbClr val="6E86B6"/>
                </a:solidFill>
              </a:defRPr>
            </a:lvl3pPr>
            <a:lvl4pPr lvl="3" rtl="0">
              <a:spcBef>
                <a:spcPts val="0"/>
              </a:spcBef>
              <a:spcAft>
                <a:spcPts val="0"/>
              </a:spcAft>
              <a:buClr>
                <a:srgbClr val="6E86B6"/>
              </a:buClr>
              <a:buSzPts val="1800"/>
              <a:buNone/>
              <a:defRPr sz="1800">
                <a:solidFill>
                  <a:srgbClr val="6E86B6"/>
                </a:solidFill>
              </a:defRPr>
            </a:lvl4pPr>
            <a:lvl5pPr lvl="4" rtl="0">
              <a:spcBef>
                <a:spcPts val="0"/>
              </a:spcBef>
              <a:spcAft>
                <a:spcPts val="0"/>
              </a:spcAft>
              <a:buClr>
                <a:srgbClr val="6E86B6"/>
              </a:buClr>
              <a:buSzPts val="1800"/>
              <a:buNone/>
              <a:defRPr sz="1800">
                <a:solidFill>
                  <a:srgbClr val="6E86B6"/>
                </a:solidFill>
              </a:defRPr>
            </a:lvl5pPr>
            <a:lvl6pPr lvl="5" rtl="0">
              <a:spcBef>
                <a:spcPts val="0"/>
              </a:spcBef>
              <a:spcAft>
                <a:spcPts val="0"/>
              </a:spcAft>
              <a:buClr>
                <a:srgbClr val="6E86B6"/>
              </a:buClr>
              <a:buSzPts val="1800"/>
              <a:buNone/>
              <a:defRPr sz="1800">
                <a:solidFill>
                  <a:srgbClr val="6E86B6"/>
                </a:solidFill>
              </a:defRPr>
            </a:lvl6pPr>
            <a:lvl7pPr lvl="6" rtl="0">
              <a:spcBef>
                <a:spcPts val="0"/>
              </a:spcBef>
              <a:spcAft>
                <a:spcPts val="0"/>
              </a:spcAft>
              <a:buClr>
                <a:srgbClr val="6E86B6"/>
              </a:buClr>
              <a:buSzPts val="1800"/>
              <a:buNone/>
              <a:defRPr sz="1800">
                <a:solidFill>
                  <a:srgbClr val="6E86B6"/>
                </a:solidFill>
              </a:defRPr>
            </a:lvl7pPr>
            <a:lvl8pPr lvl="7" rtl="0">
              <a:spcBef>
                <a:spcPts val="0"/>
              </a:spcBef>
              <a:spcAft>
                <a:spcPts val="0"/>
              </a:spcAft>
              <a:buClr>
                <a:srgbClr val="6E86B6"/>
              </a:buClr>
              <a:buSzPts val="1800"/>
              <a:buNone/>
              <a:defRPr sz="1800">
                <a:solidFill>
                  <a:srgbClr val="6E86B6"/>
                </a:solidFill>
              </a:defRPr>
            </a:lvl8pPr>
            <a:lvl9pPr lvl="8" rtl="0">
              <a:spcBef>
                <a:spcPts val="0"/>
              </a:spcBef>
              <a:spcAft>
                <a:spcPts val="0"/>
              </a:spcAft>
              <a:buClr>
                <a:srgbClr val="6E86B6"/>
              </a:buClr>
              <a:buSzPts val="1800"/>
              <a:buNone/>
              <a:defRPr sz="1800">
                <a:solidFill>
                  <a:srgbClr val="6E86B6"/>
                </a:solidFill>
              </a:defRPr>
            </a:lvl9pPr>
          </a:lstStyle>
          <a:p>
            <a:r>
              <a:rPr lang="en-US" smtClean="0"/>
              <a:t>Click to edit Master subtitle style</a:t>
            </a:r>
            <a:endParaRPr/>
          </a:p>
        </p:txBody>
      </p:sp>
      <p:grpSp>
        <p:nvGrpSpPr>
          <p:cNvPr id="117" name="Google Shape;117;p3"/>
          <p:cNvGrpSpPr/>
          <p:nvPr/>
        </p:nvGrpSpPr>
        <p:grpSpPr>
          <a:xfrm>
            <a:off x="28550" y="2196764"/>
            <a:ext cx="9094048" cy="2946825"/>
            <a:chOff x="28544" y="3514688"/>
            <a:chExt cx="9094048" cy="1628800"/>
          </a:xfrm>
        </p:grpSpPr>
        <p:sp>
          <p:nvSpPr>
            <p:cNvPr id="118" name="Google Shape;118;p3"/>
            <p:cNvSpPr/>
            <p:nvPr/>
          </p:nvSpPr>
          <p:spPr>
            <a:xfrm>
              <a:off x="300032" y="4491616"/>
              <a:ext cx="228608" cy="651872"/>
            </a:xfrm>
            <a:custGeom>
              <a:avLst/>
              <a:gdLst/>
              <a:ahLst/>
              <a:cxnLst/>
              <a:rect l="l" t="t" r="r" b="b"/>
              <a:pathLst>
                <a:path w="7144" h="20371" extrusionOk="0">
                  <a:moveTo>
                    <a:pt x="0" y="0"/>
                  </a:moveTo>
                  <a:lnTo>
                    <a:pt x="0" y="20371"/>
                  </a:lnTo>
                  <a:lnTo>
                    <a:pt x="7144" y="20371"/>
                  </a:lnTo>
                  <a:lnTo>
                    <a:pt x="7144"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3"/>
            <p:cNvSpPr/>
            <p:nvPr/>
          </p:nvSpPr>
          <p:spPr>
            <a:xfrm>
              <a:off x="28544" y="4220160"/>
              <a:ext cx="228640" cy="923328"/>
            </a:xfrm>
            <a:custGeom>
              <a:avLst/>
              <a:gdLst/>
              <a:ahLst/>
              <a:cxnLst/>
              <a:rect l="l" t="t" r="r" b="b"/>
              <a:pathLst>
                <a:path w="7145" h="28854" extrusionOk="0">
                  <a:moveTo>
                    <a:pt x="1" y="0"/>
                  </a:moveTo>
                  <a:lnTo>
                    <a:pt x="1" y="28854"/>
                  </a:lnTo>
                  <a:lnTo>
                    <a:pt x="7145" y="28854"/>
                  </a:lnTo>
                  <a:lnTo>
                    <a:pt x="7145"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3"/>
            <p:cNvSpPr/>
            <p:nvPr/>
          </p:nvSpPr>
          <p:spPr>
            <a:xfrm>
              <a:off x="576832"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3"/>
            <p:cNvSpPr/>
            <p:nvPr/>
          </p:nvSpPr>
          <p:spPr>
            <a:xfrm>
              <a:off x="853664" y="4120128"/>
              <a:ext cx="230400" cy="1023360"/>
            </a:xfrm>
            <a:custGeom>
              <a:avLst/>
              <a:gdLst/>
              <a:ahLst/>
              <a:cxnLst/>
              <a:rect l="l" t="t" r="r" b="b"/>
              <a:pathLst>
                <a:path w="7200" h="31980" extrusionOk="0">
                  <a:moveTo>
                    <a:pt x="0" y="1"/>
                  </a:moveTo>
                  <a:lnTo>
                    <a:pt x="0" y="31980"/>
                  </a:lnTo>
                  <a:lnTo>
                    <a:pt x="7200" y="31980"/>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3"/>
            <p:cNvSpPr/>
            <p:nvPr/>
          </p:nvSpPr>
          <p:spPr>
            <a:xfrm>
              <a:off x="1130496" y="4627328"/>
              <a:ext cx="230400" cy="516160"/>
            </a:xfrm>
            <a:custGeom>
              <a:avLst/>
              <a:gdLst/>
              <a:ahLst/>
              <a:cxnLst/>
              <a:rect l="l" t="t" r="r" b="b"/>
              <a:pathLst>
                <a:path w="7200" h="16130" extrusionOk="0">
                  <a:moveTo>
                    <a:pt x="0" y="1"/>
                  </a:moveTo>
                  <a:lnTo>
                    <a:pt x="0" y="16130"/>
                  </a:lnTo>
                  <a:lnTo>
                    <a:pt x="7200" y="16130"/>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3"/>
            <p:cNvSpPr/>
            <p:nvPr/>
          </p:nvSpPr>
          <p:spPr>
            <a:xfrm>
              <a:off x="1409088" y="3821888"/>
              <a:ext cx="228640" cy="1321600"/>
            </a:xfrm>
            <a:custGeom>
              <a:avLst/>
              <a:gdLst/>
              <a:ahLst/>
              <a:cxnLst/>
              <a:rect l="l" t="t" r="r" b="b"/>
              <a:pathLst>
                <a:path w="7145" h="41300" extrusionOk="0">
                  <a:moveTo>
                    <a:pt x="1" y="0"/>
                  </a:moveTo>
                  <a:lnTo>
                    <a:pt x="1" y="41300"/>
                  </a:lnTo>
                  <a:lnTo>
                    <a:pt x="7144" y="41300"/>
                  </a:lnTo>
                  <a:lnTo>
                    <a:pt x="7144"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3"/>
            <p:cNvSpPr/>
            <p:nvPr/>
          </p:nvSpPr>
          <p:spPr>
            <a:xfrm>
              <a:off x="1685920" y="4175488"/>
              <a:ext cx="230400" cy="968000"/>
            </a:xfrm>
            <a:custGeom>
              <a:avLst/>
              <a:gdLst/>
              <a:ahLst/>
              <a:cxnLst/>
              <a:rect l="l" t="t" r="r" b="b"/>
              <a:pathLst>
                <a:path w="7200" h="30250" extrusionOk="0">
                  <a:moveTo>
                    <a:pt x="0" y="1"/>
                  </a:moveTo>
                  <a:lnTo>
                    <a:pt x="0" y="30250"/>
                  </a:lnTo>
                  <a:lnTo>
                    <a:pt x="7200" y="30250"/>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3"/>
            <p:cNvSpPr/>
            <p:nvPr/>
          </p:nvSpPr>
          <p:spPr>
            <a:xfrm>
              <a:off x="1962720"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3"/>
            <p:cNvSpPr/>
            <p:nvPr/>
          </p:nvSpPr>
          <p:spPr>
            <a:xfrm>
              <a:off x="2239552" y="4355872"/>
              <a:ext cx="230400" cy="787616"/>
            </a:xfrm>
            <a:custGeom>
              <a:avLst/>
              <a:gdLst/>
              <a:ahLst/>
              <a:cxnLst/>
              <a:rect l="l" t="t" r="r" b="b"/>
              <a:pathLst>
                <a:path w="7200" h="24613" extrusionOk="0">
                  <a:moveTo>
                    <a:pt x="0" y="1"/>
                  </a:moveTo>
                  <a:lnTo>
                    <a:pt x="0" y="24613"/>
                  </a:lnTo>
                  <a:lnTo>
                    <a:pt x="7200" y="24613"/>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3"/>
            <p:cNvSpPr/>
            <p:nvPr/>
          </p:nvSpPr>
          <p:spPr>
            <a:xfrm>
              <a:off x="25163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3"/>
            <p:cNvSpPr/>
            <p:nvPr/>
          </p:nvSpPr>
          <p:spPr>
            <a:xfrm>
              <a:off x="2794976" y="4175488"/>
              <a:ext cx="228640" cy="968000"/>
            </a:xfrm>
            <a:custGeom>
              <a:avLst/>
              <a:gdLst/>
              <a:ahLst/>
              <a:cxnLst/>
              <a:rect l="l" t="t" r="r" b="b"/>
              <a:pathLst>
                <a:path w="7145" h="30250" extrusionOk="0">
                  <a:moveTo>
                    <a:pt x="1" y="1"/>
                  </a:moveTo>
                  <a:lnTo>
                    <a:pt x="1" y="30250"/>
                  </a:lnTo>
                  <a:lnTo>
                    <a:pt x="7144" y="30250"/>
                  </a:lnTo>
                  <a:lnTo>
                    <a:pt x="7144"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3"/>
            <p:cNvSpPr/>
            <p:nvPr/>
          </p:nvSpPr>
          <p:spPr>
            <a:xfrm>
              <a:off x="3071808" y="3659360"/>
              <a:ext cx="230400" cy="1484128"/>
            </a:xfrm>
            <a:custGeom>
              <a:avLst/>
              <a:gdLst/>
              <a:ahLst/>
              <a:cxnLst/>
              <a:rect l="l" t="t" r="r" b="b"/>
              <a:pathLst>
                <a:path w="7200" h="46379" extrusionOk="0">
                  <a:moveTo>
                    <a:pt x="0" y="1"/>
                  </a:moveTo>
                  <a:lnTo>
                    <a:pt x="0" y="46379"/>
                  </a:lnTo>
                  <a:lnTo>
                    <a:pt x="7200" y="46379"/>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3"/>
            <p:cNvSpPr/>
            <p:nvPr/>
          </p:nvSpPr>
          <p:spPr>
            <a:xfrm>
              <a:off x="3348608"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3"/>
            <p:cNvSpPr/>
            <p:nvPr/>
          </p:nvSpPr>
          <p:spPr>
            <a:xfrm>
              <a:off x="3625440"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3"/>
            <p:cNvSpPr/>
            <p:nvPr/>
          </p:nvSpPr>
          <p:spPr>
            <a:xfrm>
              <a:off x="3904032" y="4491616"/>
              <a:ext cx="228640" cy="651872"/>
            </a:xfrm>
            <a:custGeom>
              <a:avLst/>
              <a:gdLst/>
              <a:ahLst/>
              <a:cxnLst/>
              <a:rect l="l" t="t" r="r" b="b"/>
              <a:pathLst>
                <a:path w="7145" h="20371" extrusionOk="0">
                  <a:moveTo>
                    <a:pt x="1" y="0"/>
                  </a:moveTo>
                  <a:lnTo>
                    <a:pt x="1" y="20371"/>
                  </a:lnTo>
                  <a:lnTo>
                    <a:pt x="7145" y="20371"/>
                  </a:lnTo>
                  <a:lnTo>
                    <a:pt x="7145"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3"/>
            <p:cNvSpPr/>
            <p:nvPr/>
          </p:nvSpPr>
          <p:spPr>
            <a:xfrm>
              <a:off x="4180864" y="4284448"/>
              <a:ext cx="230432" cy="859040"/>
            </a:xfrm>
            <a:custGeom>
              <a:avLst/>
              <a:gdLst/>
              <a:ahLst/>
              <a:cxnLst/>
              <a:rect l="l" t="t" r="r" b="b"/>
              <a:pathLst>
                <a:path w="7201" h="26845" extrusionOk="0">
                  <a:moveTo>
                    <a:pt x="0" y="0"/>
                  </a:moveTo>
                  <a:lnTo>
                    <a:pt x="0" y="26845"/>
                  </a:lnTo>
                  <a:lnTo>
                    <a:pt x="7200" y="26845"/>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3"/>
            <p:cNvSpPr/>
            <p:nvPr/>
          </p:nvSpPr>
          <p:spPr>
            <a:xfrm>
              <a:off x="4457696" y="4004032"/>
              <a:ext cx="230400" cy="1139456"/>
            </a:xfrm>
            <a:custGeom>
              <a:avLst/>
              <a:gdLst/>
              <a:ahLst/>
              <a:cxnLst/>
              <a:rect l="l" t="t" r="r" b="b"/>
              <a:pathLst>
                <a:path w="7200" h="35608" extrusionOk="0">
                  <a:moveTo>
                    <a:pt x="0" y="1"/>
                  </a:moveTo>
                  <a:lnTo>
                    <a:pt x="0" y="35608"/>
                  </a:lnTo>
                  <a:lnTo>
                    <a:pt x="7200" y="35608"/>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3"/>
            <p:cNvSpPr/>
            <p:nvPr/>
          </p:nvSpPr>
          <p:spPr>
            <a:xfrm>
              <a:off x="4734496"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3"/>
            <p:cNvSpPr/>
            <p:nvPr/>
          </p:nvSpPr>
          <p:spPr>
            <a:xfrm>
              <a:off x="50113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3"/>
            <p:cNvSpPr/>
            <p:nvPr/>
          </p:nvSpPr>
          <p:spPr>
            <a:xfrm>
              <a:off x="5289920" y="3939744"/>
              <a:ext cx="228640" cy="1203744"/>
            </a:xfrm>
            <a:custGeom>
              <a:avLst/>
              <a:gdLst/>
              <a:ahLst/>
              <a:cxnLst/>
              <a:rect l="l" t="t" r="r" b="b"/>
              <a:pathLst>
                <a:path w="7145" h="37617" extrusionOk="0">
                  <a:moveTo>
                    <a:pt x="1" y="1"/>
                  </a:moveTo>
                  <a:lnTo>
                    <a:pt x="1" y="37617"/>
                  </a:lnTo>
                  <a:lnTo>
                    <a:pt x="7145" y="37617"/>
                  </a:lnTo>
                  <a:lnTo>
                    <a:pt x="7145"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3"/>
            <p:cNvSpPr/>
            <p:nvPr/>
          </p:nvSpPr>
          <p:spPr>
            <a:xfrm>
              <a:off x="5566752" y="3704000"/>
              <a:ext cx="230432" cy="1439488"/>
            </a:xfrm>
            <a:custGeom>
              <a:avLst/>
              <a:gdLst/>
              <a:ahLst/>
              <a:cxnLst/>
              <a:rect l="l" t="t" r="r" b="b"/>
              <a:pathLst>
                <a:path w="7201" h="44984" extrusionOk="0">
                  <a:moveTo>
                    <a:pt x="0" y="1"/>
                  </a:moveTo>
                  <a:lnTo>
                    <a:pt x="0" y="44984"/>
                  </a:lnTo>
                  <a:lnTo>
                    <a:pt x="7200" y="44984"/>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3"/>
            <p:cNvSpPr/>
            <p:nvPr/>
          </p:nvSpPr>
          <p:spPr>
            <a:xfrm>
              <a:off x="58435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3"/>
            <p:cNvSpPr/>
            <p:nvPr/>
          </p:nvSpPr>
          <p:spPr>
            <a:xfrm>
              <a:off x="6120384" y="4329088"/>
              <a:ext cx="230432" cy="814400"/>
            </a:xfrm>
            <a:custGeom>
              <a:avLst/>
              <a:gdLst/>
              <a:ahLst/>
              <a:cxnLst/>
              <a:rect l="l" t="t" r="r" b="b"/>
              <a:pathLst>
                <a:path w="7201" h="25450" extrusionOk="0">
                  <a:moveTo>
                    <a:pt x="1" y="0"/>
                  </a:moveTo>
                  <a:lnTo>
                    <a:pt x="1" y="25450"/>
                  </a:lnTo>
                  <a:lnTo>
                    <a:pt x="7200" y="25450"/>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3"/>
            <p:cNvSpPr/>
            <p:nvPr/>
          </p:nvSpPr>
          <p:spPr>
            <a:xfrm>
              <a:off x="6399008" y="4120128"/>
              <a:ext cx="228608" cy="1023360"/>
            </a:xfrm>
            <a:custGeom>
              <a:avLst/>
              <a:gdLst/>
              <a:ahLst/>
              <a:cxnLst/>
              <a:rect l="l" t="t" r="r" b="b"/>
              <a:pathLst>
                <a:path w="7144" h="31980" extrusionOk="0">
                  <a:moveTo>
                    <a:pt x="0" y="1"/>
                  </a:moveTo>
                  <a:lnTo>
                    <a:pt x="0" y="31980"/>
                  </a:lnTo>
                  <a:lnTo>
                    <a:pt x="7144" y="31980"/>
                  </a:lnTo>
                  <a:lnTo>
                    <a:pt x="7144"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3"/>
            <p:cNvSpPr/>
            <p:nvPr/>
          </p:nvSpPr>
          <p:spPr>
            <a:xfrm>
              <a:off x="6675808" y="4538048"/>
              <a:ext cx="230432" cy="605440"/>
            </a:xfrm>
            <a:custGeom>
              <a:avLst/>
              <a:gdLst/>
              <a:ahLst/>
              <a:cxnLst/>
              <a:rect l="l" t="t" r="r" b="b"/>
              <a:pathLst>
                <a:path w="7201" h="18920" extrusionOk="0">
                  <a:moveTo>
                    <a:pt x="1" y="0"/>
                  </a:moveTo>
                  <a:lnTo>
                    <a:pt x="1" y="18920"/>
                  </a:lnTo>
                  <a:lnTo>
                    <a:pt x="7200" y="18920"/>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3"/>
            <p:cNvSpPr/>
            <p:nvPr/>
          </p:nvSpPr>
          <p:spPr>
            <a:xfrm>
              <a:off x="6952640" y="3939744"/>
              <a:ext cx="230432" cy="1203744"/>
            </a:xfrm>
            <a:custGeom>
              <a:avLst/>
              <a:gdLst/>
              <a:ahLst/>
              <a:cxnLst/>
              <a:rect l="l" t="t" r="r" b="b"/>
              <a:pathLst>
                <a:path w="7201" h="37617" extrusionOk="0">
                  <a:moveTo>
                    <a:pt x="0" y="1"/>
                  </a:moveTo>
                  <a:lnTo>
                    <a:pt x="0" y="37617"/>
                  </a:lnTo>
                  <a:lnTo>
                    <a:pt x="7200" y="37617"/>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3"/>
            <p:cNvSpPr/>
            <p:nvPr/>
          </p:nvSpPr>
          <p:spPr>
            <a:xfrm>
              <a:off x="7229472"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3"/>
            <p:cNvSpPr/>
            <p:nvPr/>
          </p:nvSpPr>
          <p:spPr>
            <a:xfrm>
              <a:off x="7506272" y="3768288"/>
              <a:ext cx="230432" cy="1375200"/>
            </a:xfrm>
            <a:custGeom>
              <a:avLst/>
              <a:gdLst/>
              <a:ahLst/>
              <a:cxnLst/>
              <a:rect l="l" t="t" r="r" b="b"/>
              <a:pathLst>
                <a:path w="7201" h="42975" extrusionOk="0">
                  <a:moveTo>
                    <a:pt x="1" y="1"/>
                  </a:moveTo>
                  <a:lnTo>
                    <a:pt x="1" y="42975"/>
                  </a:lnTo>
                  <a:lnTo>
                    <a:pt x="7200" y="42975"/>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3"/>
            <p:cNvSpPr/>
            <p:nvPr/>
          </p:nvSpPr>
          <p:spPr>
            <a:xfrm>
              <a:off x="7784896" y="4004032"/>
              <a:ext cx="228608" cy="1139456"/>
            </a:xfrm>
            <a:custGeom>
              <a:avLst/>
              <a:gdLst/>
              <a:ahLst/>
              <a:cxnLst/>
              <a:rect l="l" t="t" r="r" b="b"/>
              <a:pathLst>
                <a:path w="7144" h="35608" extrusionOk="0">
                  <a:moveTo>
                    <a:pt x="0" y="1"/>
                  </a:moveTo>
                  <a:lnTo>
                    <a:pt x="0" y="35608"/>
                  </a:lnTo>
                  <a:lnTo>
                    <a:pt x="7144" y="35608"/>
                  </a:lnTo>
                  <a:lnTo>
                    <a:pt x="7144"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3"/>
            <p:cNvSpPr/>
            <p:nvPr/>
          </p:nvSpPr>
          <p:spPr>
            <a:xfrm>
              <a:off x="8061696" y="3596864"/>
              <a:ext cx="230432" cy="1546624"/>
            </a:xfrm>
            <a:custGeom>
              <a:avLst/>
              <a:gdLst/>
              <a:ahLst/>
              <a:cxnLst/>
              <a:rect l="l" t="t" r="r" b="b"/>
              <a:pathLst>
                <a:path w="7201" h="48332" extrusionOk="0">
                  <a:moveTo>
                    <a:pt x="1" y="0"/>
                  </a:moveTo>
                  <a:lnTo>
                    <a:pt x="1" y="48332"/>
                  </a:lnTo>
                  <a:lnTo>
                    <a:pt x="7200" y="48332"/>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3"/>
            <p:cNvSpPr/>
            <p:nvPr/>
          </p:nvSpPr>
          <p:spPr>
            <a:xfrm>
              <a:off x="83385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3"/>
            <p:cNvSpPr/>
            <p:nvPr/>
          </p:nvSpPr>
          <p:spPr>
            <a:xfrm>
              <a:off x="8615360" y="3939744"/>
              <a:ext cx="230400" cy="1203744"/>
            </a:xfrm>
            <a:custGeom>
              <a:avLst/>
              <a:gdLst/>
              <a:ahLst/>
              <a:cxnLst/>
              <a:rect l="l" t="t" r="r" b="b"/>
              <a:pathLst>
                <a:path w="7200" h="37617" extrusionOk="0">
                  <a:moveTo>
                    <a:pt x="0" y="1"/>
                  </a:moveTo>
                  <a:lnTo>
                    <a:pt x="0" y="37617"/>
                  </a:lnTo>
                  <a:lnTo>
                    <a:pt x="7200" y="37617"/>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3"/>
            <p:cNvSpPr/>
            <p:nvPr/>
          </p:nvSpPr>
          <p:spPr>
            <a:xfrm>
              <a:off x="8893952" y="3596864"/>
              <a:ext cx="228640" cy="1546624"/>
            </a:xfrm>
            <a:custGeom>
              <a:avLst/>
              <a:gdLst/>
              <a:ahLst/>
              <a:cxnLst/>
              <a:rect l="l" t="t" r="r" b="b"/>
              <a:pathLst>
                <a:path w="7145" h="48332" extrusionOk="0">
                  <a:moveTo>
                    <a:pt x="1" y="0"/>
                  </a:moveTo>
                  <a:lnTo>
                    <a:pt x="1" y="48332"/>
                  </a:lnTo>
                  <a:lnTo>
                    <a:pt x="7144" y="48332"/>
                  </a:lnTo>
                  <a:lnTo>
                    <a:pt x="7144"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1" name="Google Shape;151;p3"/>
          <p:cNvGrpSpPr/>
          <p:nvPr/>
        </p:nvGrpSpPr>
        <p:grpSpPr>
          <a:xfrm>
            <a:off x="28550" y="3359978"/>
            <a:ext cx="9094048" cy="1783611"/>
            <a:chOff x="28544" y="4157632"/>
            <a:chExt cx="9094048" cy="985856"/>
          </a:xfrm>
        </p:grpSpPr>
        <p:sp>
          <p:nvSpPr>
            <p:cNvPr id="152" name="Google Shape;152;p3"/>
            <p:cNvSpPr/>
            <p:nvPr/>
          </p:nvSpPr>
          <p:spPr>
            <a:xfrm>
              <a:off x="435744" y="4782720"/>
              <a:ext cx="92896" cy="360768"/>
            </a:xfrm>
            <a:custGeom>
              <a:avLst/>
              <a:gdLst/>
              <a:ahLst/>
              <a:cxnLst/>
              <a:rect l="l" t="t" r="r" b="b"/>
              <a:pathLst>
                <a:path w="2903" h="11274" extrusionOk="0">
                  <a:moveTo>
                    <a:pt x="1" y="0"/>
                  </a:moveTo>
                  <a:lnTo>
                    <a:pt x="1" y="11274"/>
                  </a:lnTo>
                  <a:lnTo>
                    <a:pt x="2903" y="11274"/>
                  </a:lnTo>
                  <a:lnTo>
                    <a:pt x="2903"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3"/>
            <p:cNvSpPr/>
            <p:nvPr/>
          </p:nvSpPr>
          <p:spPr>
            <a:xfrm>
              <a:off x="300032" y="4638048"/>
              <a:ext cx="92896" cy="505440"/>
            </a:xfrm>
            <a:custGeom>
              <a:avLst/>
              <a:gdLst/>
              <a:ahLst/>
              <a:cxnLst/>
              <a:rect l="l" t="t" r="r" b="b"/>
              <a:pathLst>
                <a:path w="2903" h="15795" extrusionOk="0">
                  <a:moveTo>
                    <a:pt x="0" y="1"/>
                  </a:moveTo>
                  <a:lnTo>
                    <a:pt x="0" y="15795"/>
                  </a:lnTo>
                  <a:lnTo>
                    <a:pt x="2902" y="15795"/>
                  </a:lnTo>
                  <a:lnTo>
                    <a:pt x="2902"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3"/>
            <p:cNvSpPr/>
            <p:nvPr/>
          </p:nvSpPr>
          <p:spPr>
            <a:xfrm>
              <a:off x="164288" y="4571968"/>
              <a:ext cx="92896" cy="571520"/>
            </a:xfrm>
            <a:custGeom>
              <a:avLst/>
              <a:gdLst/>
              <a:ahLst/>
              <a:cxnLst/>
              <a:rect l="l" t="t" r="r" b="b"/>
              <a:pathLst>
                <a:path w="2903" h="17860" extrusionOk="0">
                  <a:moveTo>
                    <a:pt x="1" y="1"/>
                  </a:moveTo>
                  <a:lnTo>
                    <a:pt x="1" y="17860"/>
                  </a:lnTo>
                  <a:lnTo>
                    <a:pt x="2903" y="17860"/>
                  </a:lnTo>
                  <a:lnTo>
                    <a:pt x="2903"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3"/>
            <p:cNvSpPr/>
            <p:nvPr/>
          </p:nvSpPr>
          <p:spPr>
            <a:xfrm>
              <a:off x="28544" y="4739840"/>
              <a:ext cx="92928" cy="403648"/>
            </a:xfrm>
            <a:custGeom>
              <a:avLst/>
              <a:gdLst/>
              <a:ahLst/>
              <a:cxnLst/>
              <a:rect l="l" t="t" r="r" b="b"/>
              <a:pathLst>
                <a:path w="2904" h="12614" extrusionOk="0">
                  <a:moveTo>
                    <a:pt x="1" y="1"/>
                  </a:moveTo>
                  <a:lnTo>
                    <a:pt x="1" y="12614"/>
                  </a:lnTo>
                  <a:lnTo>
                    <a:pt x="2903" y="12614"/>
                  </a:lnTo>
                  <a:lnTo>
                    <a:pt x="2903"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3"/>
            <p:cNvSpPr/>
            <p:nvPr/>
          </p:nvSpPr>
          <p:spPr>
            <a:xfrm>
              <a:off x="712576"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3"/>
            <p:cNvSpPr/>
            <p:nvPr/>
          </p:nvSpPr>
          <p:spPr>
            <a:xfrm>
              <a:off x="576832" y="4752352"/>
              <a:ext cx="94688" cy="391136"/>
            </a:xfrm>
            <a:custGeom>
              <a:avLst/>
              <a:gdLst/>
              <a:ahLst/>
              <a:cxnLst/>
              <a:rect l="l" t="t" r="r" b="b"/>
              <a:pathLst>
                <a:path w="2959" h="12223" extrusionOk="0">
                  <a:moveTo>
                    <a:pt x="1" y="1"/>
                  </a:moveTo>
                  <a:lnTo>
                    <a:pt x="1" y="12223"/>
                  </a:lnTo>
                  <a:lnTo>
                    <a:pt x="2959" y="12223"/>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3"/>
            <p:cNvSpPr/>
            <p:nvPr/>
          </p:nvSpPr>
          <p:spPr>
            <a:xfrm>
              <a:off x="989408" y="4386240"/>
              <a:ext cx="94656" cy="757248"/>
            </a:xfrm>
            <a:custGeom>
              <a:avLst/>
              <a:gdLst/>
              <a:ahLst/>
              <a:cxnLst/>
              <a:rect l="l" t="t" r="r" b="b"/>
              <a:pathLst>
                <a:path w="2958" h="23664" extrusionOk="0">
                  <a:moveTo>
                    <a:pt x="0" y="0"/>
                  </a:moveTo>
                  <a:lnTo>
                    <a:pt x="0" y="23664"/>
                  </a:lnTo>
                  <a:lnTo>
                    <a:pt x="2958" y="23664"/>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3"/>
            <p:cNvSpPr/>
            <p:nvPr/>
          </p:nvSpPr>
          <p:spPr>
            <a:xfrm>
              <a:off x="853664" y="4500544"/>
              <a:ext cx="94688" cy="642944"/>
            </a:xfrm>
            <a:custGeom>
              <a:avLst/>
              <a:gdLst/>
              <a:ahLst/>
              <a:cxnLst/>
              <a:rect l="l" t="t" r="r" b="b"/>
              <a:pathLst>
                <a:path w="2959" h="20092" extrusionOk="0">
                  <a:moveTo>
                    <a:pt x="0" y="0"/>
                  </a:moveTo>
                  <a:lnTo>
                    <a:pt x="0" y="20092"/>
                  </a:lnTo>
                  <a:lnTo>
                    <a:pt x="2958" y="20092"/>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3"/>
            <p:cNvSpPr/>
            <p:nvPr/>
          </p:nvSpPr>
          <p:spPr>
            <a:xfrm>
              <a:off x="1266208"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3"/>
            <p:cNvSpPr/>
            <p:nvPr/>
          </p:nvSpPr>
          <p:spPr>
            <a:xfrm>
              <a:off x="1130496" y="4518400"/>
              <a:ext cx="94688" cy="625088"/>
            </a:xfrm>
            <a:custGeom>
              <a:avLst/>
              <a:gdLst/>
              <a:ahLst/>
              <a:cxnLst/>
              <a:rect l="l" t="t" r="r" b="b"/>
              <a:pathLst>
                <a:path w="2959" h="19534" extrusionOk="0">
                  <a:moveTo>
                    <a:pt x="0" y="0"/>
                  </a:moveTo>
                  <a:lnTo>
                    <a:pt x="0" y="19534"/>
                  </a:lnTo>
                  <a:lnTo>
                    <a:pt x="2958" y="19534"/>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3"/>
            <p:cNvSpPr/>
            <p:nvPr/>
          </p:nvSpPr>
          <p:spPr>
            <a:xfrm>
              <a:off x="15430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3"/>
            <p:cNvSpPr/>
            <p:nvPr/>
          </p:nvSpPr>
          <p:spPr>
            <a:xfrm>
              <a:off x="1407296"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3"/>
            <p:cNvSpPr/>
            <p:nvPr/>
          </p:nvSpPr>
          <p:spPr>
            <a:xfrm>
              <a:off x="1821632" y="4457664"/>
              <a:ext cx="92896" cy="685824"/>
            </a:xfrm>
            <a:custGeom>
              <a:avLst/>
              <a:gdLst/>
              <a:ahLst/>
              <a:cxnLst/>
              <a:rect l="l" t="t" r="r" b="b"/>
              <a:pathLst>
                <a:path w="2903" h="21432" extrusionOk="0">
                  <a:moveTo>
                    <a:pt x="1" y="1"/>
                  </a:moveTo>
                  <a:lnTo>
                    <a:pt x="1" y="21432"/>
                  </a:lnTo>
                  <a:lnTo>
                    <a:pt x="2903" y="21432"/>
                  </a:lnTo>
                  <a:lnTo>
                    <a:pt x="2903"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3"/>
            <p:cNvSpPr/>
            <p:nvPr/>
          </p:nvSpPr>
          <p:spPr>
            <a:xfrm>
              <a:off x="1685920"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3"/>
            <p:cNvSpPr/>
            <p:nvPr/>
          </p:nvSpPr>
          <p:spPr>
            <a:xfrm>
              <a:off x="2098464"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3"/>
            <p:cNvSpPr/>
            <p:nvPr/>
          </p:nvSpPr>
          <p:spPr>
            <a:xfrm>
              <a:off x="1962720"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3"/>
            <p:cNvSpPr/>
            <p:nvPr/>
          </p:nvSpPr>
          <p:spPr>
            <a:xfrm>
              <a:off x="2375296" y="4711264"/>
              <a:ext cx="94656" cy="432224"/>
            </a:xfrm>
            <a:custGeom>
              <a:avLst/>
              <a:gdLst/>
              <a:ahLst/>
              <a:cxnLst/>
              <a:rect l="l" t="t" r="r" b="b"/>
              <a:pathLst>
                <a:path w="2958" h="13507" extrusionOk="0">
                  <a:moveTo>
                    <a:pt x="0" y="1"/>
                  </a:moveTo>
                  <a:lnTo>
                    <a:pt x="0" y="13507"/>
                  </a:lnTo>
                  <a:lnTo>
                    <a:pt x="2958" y="13507"/>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3"/>
            <p:cNvSpPr/>
            <p:nvPr/>
          </p:nvSpPr>
          <p:spPr>
            <a:xfrm>
              <a:off x="2239552" y="4536256"/>
              <a:ext cx="94688" cy="607232"/>
            </a:xfrm>
            <a:custGeom>
              <a:avLst/>
              <a:gdLst/>
              <a:ahLst/>
              <a:cxnLst/>
              <a:rect l="l" t="t" r="r" b="b"/>
              <a:pathLst>
                <a:path w="2959" h="18976" extrusionOk="0">
                  <a:moveTo>
                    <a:pt x="0" y="0"/>
                  </a:moveTo>
                  <a:lnTo>
                    <a:pt x="0" y="18976"/>
                  </a:lnTo>
                  <a:lnTo>
                    <a:pt x="2958" y="18976"/>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3"/>
            <p:cNvSpPr/>
            <p:nvPr/>
          </p:nvSpPr>
          <p:spPr>
            <a:xfrm>
              <a:off x="2652096" y="4704128"/>
              <a:ext cx="94688" cy="439360"/>
            </a:xfrm>
            <a:custGeom>
              <a:avLst/>
              <a:gdLst/>
              <a:ahLst/>
              <a:cxnLst/>
              <a:rect l="l" t="t" r="r" b="b"/>
              <a:pathLst>
                <a:path w="2959" h="13730" extrusionOk="0">
                  <a:moveTo>
                    <a:pt x="1" y="1"/>
                  </a:moveTo>
                  <a:lnTo>
                    <a:pt x="1" y="13730"/>
                  </a:lnTo>
                  <a:lnTo>
                    <a:pt x="2959" y="13730"/>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3"/>
            <p:cNvSpPr/>
            <p:nvPr/>
          </p:nvSpPr>
          <p:spPr>
            <a:xfrm>
              <a:off x="2516384" y="4764864"/>
              <a:ext cx="94688" cy="378624"/>
            </a:xfrm>
            <a:custGeom>
              <a:avLst/>
              <a:gdLst/>
              <a:ahLst/>
              <a:cxnLst/>
              <a:rect l="l" t="t" r="r" b="b"/>
              <a:pathLst>
                <a:path w="2959" h="11832" extrusionOk="0">
                  <a:moveTo>
                    <a:pt x="0" y="0"/>
                  </a:moveTo>
                  <a:lnTo>
                    <a:pt x="0" y="11832"/>
                  </a:lnTo>
                  <a:lnTo>
                    <a:pt x="2958" y="11832"/>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3"/>
            <p:cNvSpPr/>
            <p:nvPr/>
          </p:nvSpPr>
          <p:spPr>
            <a:xfrm>
              <a:off x="2930720" y="4421952"/>
              <a:ext cx="92896" cy="721536"/>
            </a:xfrm>
            <a:custGeom>
              <a:avLst/>
              <a:gdLst/>
              <a:ahLst/>
              <a:cxnLst/>
              <a:rect l="l" t="t" r="r" b="b"/>
              <a:pathLst>
                <a:path w="2903" h="22548" extrusionOk="0">
                  <a:moveTo>
                    <a:pt x="0" y="1"/>
                  </a:moveTo>
                  <a:lnTo>
                    <a:pt x="0" y="22548"/>
                  </a:lnTo>
                  <a:lnTo>
                    <a:pt x="2902" y="22548"/>
                  </a:lnTo>
                  <a:lnTo>
                    <a:pt x="2902"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3"/>
            <p:cNvSpPr/>
            <p:nvPr/>
          </p:nvSpPr>
          <p:spPr>
            <a:xfrm>
              <a:off x="2794976" y="4638048"/>
              <a:ext cx="92896" cy="505440"/>
            </a:xfrm>
            <a:custGeom>
              <a:avLst/>
              <a:gdLst/>
              <a:ahLst/>
              <a:cxnLst/>
              <a:rect l="l" t="t" r="r" b="b"/>
              <a:pathLst>
                <a:path w="2903" h="15795" extrusionOk="0">
                  <a:moveTo>
                    <a:pt x="1" y="1"/>
                  </a:moveTo>
                  <a:lnTo>
                    <a:pt x="1" y="15795"/>
                  </a:lnTo>
                  <a:lnTo>
                    <a:pt x="2903" y="15795"/>
                  </a:lnTo>
                  <a:lnTo>
                    <a:pt x="2903"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3"/>
            <p:cNvSpPr/>
            <p:nvPr/>
          </p:nvSpPr>
          <p:spPr>
            <a:xfrm>
              <a:off x="3207520" y="4386240"/>
              <a:ext cx="94688" cy="757248"/>
            </a:xfrm>
            <a:custGeom>
              <a:avLst/>
              <a:gdLst/>
              <a:ahLst/>
              <a:cxnLst/>
              <a:rect l="l" t="t" r="r" b="b"/>
              <a:pathLst>
                <a:path w="2959" h="23664" extrusionOk="0">
                  <a:moveTo>
                    <a:pt x="1" y="0"/>
                  </a:moveTo>
                  <a:lnTo>
                    <a:pt x="1" y="23664"/>
                  </a:lnTo>
                  <a:lnTo>
                    <a:pt x="2959" y="23664"/>
                  </a:lnTo>
                  <a:lnTo>
                    <a:pt x="2959"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3"/>
            <p:cNvSpPr/>
            <p:nvPr/>
          </p:nvSpPr>
          <p:spPr>
            <a:xfrm>
              <a:off x="3071808" y="4314784"/>
              <a:ext cx="94688" cy="828704"/>
            </a:xfrm>
            <a:custGeom>
              <a:avLst/>
              <a:gdLst/>
              <a:ahLst/>
              <a:cxnLst/>
              <a:rect l="l" t="t" r="r" b="b"/>
              <a:pathLst>
                <a:path w="2959" h="25897" extrusionOk="0">
                  <a:moveTo>
                    <a:pt x="0" y="1"/>
                  </a:moveTo>
                  <a:lnTo>
                    <a:pt x="0" y="25897"/>
                  </a:lnTo>
                  <a:lnTo>
                    <a:pt x="2958" y="25897"/>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3"/>
            <p:cNvSpPr/>
            <p:nvPr/>
          </p:nvSpPr>
          <p:spPr>
            <a:xfrm>
              <a:off x="3484352"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3"/>
            <p:cNvSpPr/>
            <p:nvPr/>
          </p:nvSpPr>
          <p:spPr>
            <a:xfrm>
              <a:off x="3348608" y="4314784"/>
              <a:ext cx="94688" cy="828704"/>
            </a:xfrm>
            <a:custGeom>
              <a:avLst/>
              <a:gdLst/>
              <a:ahLst/>
              <a:cxnLst/>
              <a:rect l="l" t="t" r="r" b="b"/>
              <a:pathLst>
                <a:path w="2959" h="25897" extrusionOk="0">
                  <a:moveTo>
                    <a:pt x="1" y="1"/>
                  </a:moveTo>
                  <a:lnTo>
                    <a:pt x="1" y="25897"/>
                  </a:lnTo>
                  <a:lnTo>
                    <a:pt x="2959" y="25897"/>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3"/>
            <p:cNvSpPr/>
            <p:nvPr/>
          </p:nvSpPr>
          <p:spPr>
            <a:xfrm>
              <a:off x="3761184" y="4739840"/>
              <a:ext cx="94656" cy="403648"/>
            </a:xfrm>
            <a:custGeom>
              <a:avLst/>
              <a:gdLst/>
              <a:ahLst/>
              <a:cxnLst/>
              <a:rect l="l" t="t" r="r" b="b"/>
              <a:pathLst>
                <a:path w="2958" h="12614" extrusionOk="0">
                  <a:moveTo>
                    <a:pt x="0" y="1"/>
                  </a:moveTo>
                  <a:lnTo>
                    <a:pt x="0" y="12614"/>
                  </a:lnTo>
                  <a:lnTo>
                    <a:pt x="2958" y="12614"/>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3"/>
            <p:cNvSpPr/>
            <p:nvPr/>
          </p:nvSpPr>
          <p:spPr>
            <a:xfrm>
              <a:off x="3625440" y="4457664"/>
              <a:ext cx="94688" cy="685824"/>
            </a:xfrm>
            <a:custGeom>
              <a:avLst/>
              <a:gdLst/>
              <a:ahLst/>
              <a:cxnLst/>
              <a:rect l="l" t="t" r="r" b="b"/>
              <a:pathLst>
                <a:path w="2959" h="21432" extrusionOk="0">
                  <a:moveTo>
                    <a:pt x="0" y="1"/>
                  </a:moveTo>
                  <a:lnTo>
                    <a:pt x="0" y="21432"/>
                  </a:lnTo>
                  <a:lnTo>
                    <a:pt x="2958" y="21432"/>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3"/>
            <p:cNvSpPr/>
            <p:nvPr/>
          </p:nvSpPr>
          <p:spPr>
            <a:xfrm>
              <a:off x="4037984" y="4638048"/>
              <a:ext cx="94688" cy="505440"/>
            </a:xfrm>
            <a:custGeom>
              <a:avLst/>
              <a:gdLst/>
              <a:ahLst/>
              <a:cxnLst/>
              <a:rect l="l" t="t" r="r" b="b"/>
              <a:pathLst>
                <a:path w="2959" h="15795" extrusionOk="0">
                  <a:moveTo>
                    <a:pt x="1" y="1"/>
                  </a:moveTo>
                  <a:lnTo>
                    <a:pt x="1" y="15795"/>
                  </a:lnTo>
                  <a:lnTo>
                    <a:pt x="2959" y="15795"/>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3"/>
            <p:cNvSpPr/>
            <p:nvPr/>
          </p:nvSpPr>
          <p:spPr>
            <a:xfrm>
              <a:off x="3902272" y="4836288"/>
              <a:ext cx="94656" cy="307200"/>
            </a:xfrm>
            <a:custGeom>
              <a:avLst/>
              <a:gdLst/>
              <a:ahLst/>
              <a:cxnLst/>
              <a:rect l="l" t="t" r="r" b="b"/>
              <a:pathLst>
                <a:path w="2958" h="9600" extrusionOk="0">
                  <a:moveTo>
                    <a:pt x="0" y="1"/>
                  </a:moveTo>
                  <a:lnTo>
                    <a:pt x="0" y="9600"/>
                  </a:lnTo>
                  <a:lnTo>
                    <a:pt x="2958" y="9600"/>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3"/>
            <p:cNvSpPr/>
            <p:nvPr/>
          </p:nvSpPr>
          <p:spPr>
            <a:xfrm>
              <a:off x="4316608"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3"/>
            <p:cNvSpPr/>
            <p:nvPr/>
          </p:nvSpPr>
          <p:spPr>
            <a:xfrm>
              <a:off x="418086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3"/>
            <p:cNvSpPr/>
            <p:nvPr/>
          </p:nvSpPr>
          <p:spPr>
            <a:xfrm>
              <a:off x="4593408"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3"/>
            <p:cNvSpPr/>
            <p:nvPr/>
          </p:nvSpPr>
          <p:spPr>
            <a:xfrm>
              <a:off x="4457696"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3"/>
            <p:cNvSpPr/>
            <p:nvPr/>
          </p:nvSpPr>
          <p:spPr>
            <a:xfrm>
              <a:off x="4870240"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3"/>
            <p:cNvSpPr/>
            <p:nvPr/>
          </p:nvSpPr>
          <p:spPr>
            <a:xfrm>
              <a:off x="4734496"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3"/>
            <p:cNvSpPr/>
            <p:nvPr/>
          </p:nvSpPr>
          <p:spPr>
            <a:xfrm>
              <a:off x="5147072" y="4157632"/>
              <a:ext cx="94656" cy="985856"/>
            </a:xfrm>
            <a:custGeom>
              <a:avLst/>
              <a:gdLst/>
              <a:ahLst/>
              <a:cxnLst/>
              <a:rect l="l" t="t" r="r" b="b"/>
              <a:pathLst>
                <a:path w="2958" h="30808" extrusionOk="0">
                  <a:moveTo>
                    <a:pt x="0" y="1"/>
                  </a:moveTo>
                  <a:lnTo>
                    <a:pt x="0" y="30808"/>
                  </a:lnTo>
                  <a:lnTo>
                    <a:pt x="2958" y="30808"/>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3"/>
            <p:cNvSpPr/>
            <p:nvPr/>
          </p:nvSpPr>
          <p:spPr>
            <a:xfrm>
              <a:off x="5011328" y="4229088"/>
              <a:ext cx="94688" cy="914400"/>
            </a:xfrm>
            <a:custGeom>
              <a:avLst/>
              <a:gdLst/>
              <a:ahLst/>
              <a:cxnLst/>
              <a:rect l="l" t="t" r="r" b="b"/>
              <a:pathLst>
                <a:path w="2959" h="28575" extrusionOk="0">
                  <a:moveTo>
                    <a:pt x="0" y="0"/>
                  </a:moveTo>
                  <a:lnTo>
                    <a:pt x="0" y="28575"/>
                  </a:lnTo>
                  <a:lnTo>
                    <a:pt x="2958" y="28575"/>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3"/>
            <p:cNvSpPr/>
            <p:nvPr/>
          </p:nvSpPr>
          <p:spPr>
            <a:xfrm>
              <a:off x="5425664"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3"/>
            <p:cNvSpPr/>
            <p:nvPr/>
          </p:nvSpPr>
          <p:spPr>
            <a:xfrm>
              <a:off x="5289920" y="4277280"/>
              <a:ext cx="94688" cy="866208"/>
            </a:xfrm>
            <a:custGeom>
              <a:avLst/>
              <a:gdLst/>
              <a:ahLst/>
              <a:cxnLst/>
              <a:rect l="l" t="t" r="r" b="b"/>
              <a:pathLst>
                <a:path w="2959" h="27069" extrusionOk="0">
                  <a:moveTo>
                    <a:pt x="1" y="1"/>
                  </a:moveTo>
                  <a:lnTo>
                    <a:pt x="1" y="27069"/>
                  </a:lnTo>
                  <a:lnTo>
                    <a:pt x="2959" y="27069"/>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3"/>
            <p:cNvSpPr/>
            <p:nvPr/>
          </p:nvSpPr>
          <p:spPr>
            <a:xfrm>
              <a:off x="5702496" y="4721984"/>
              <a:ext cx="94688" cy="421504"/>
            </a:xfrm>
            <a:custGeom>
              <a:avLst/>
              <a:gdLst/>
              <a:ahLst/>
              <a:cxnLst/>
              <a:rect l="l" t="t" r="r" b="b"/>
              <a:pathLst>
                <a:path w="2959" h="13172" extrusionOk="0">
                  <a:moveTo>
                    <a:pt x="0" y="1"/>
                  </a:moveTo>
                  <a:lnTo>
                    <a:pt x="0" y="13172"/>
                  </a:lnTo>
                  <a:lnTo>
                    <a:pt x="2958" y="13172"/>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3"/>
            <p:cNvSpPr/>
            <p:nvPr/>
          </p:nvSpPr>
          <p:spPr>
            <a:xfrm>
              <a:off x="5566752" y="4416608"/>
              <a:ext cx="94688" cy="726880"/>
            </a:xfrm>
            <a:custGeom>
              <a:avLst/>
              <a:gdLst/>
              <a:ahLst/>
              <a:cxnLst/>
              <a:rect l="l" t="t" r="r" b="b"/>
              <a:pathLst>
                <a:path w="2959" h="22715" extrusionOk="0">
                  <a:moveTo>
                    <a:pt x="0" y="0"/>
                  </a:moveTo>
                  <a:lnTo>
                    <a:pt x="0" y="22715"/>
                  </a:lnTo>
                  <a:lnTo>
                    <a:pt x="2958" y="22715"/>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3"/>
            <p:cNvSpPr/>
            <p:nvPr/>
          </p:nvSpPr>
          <p:spPr>
            <a:xfrm>
              <a:off x="5979296"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3"/>
            <p:cNvSpPr/>
            <p:nvPr/>
          </p:nvSpPr>
          <p:spPr>
            <a:xfrm>
              <a:off x="5843584" y="4813088"/>
              <a:ext cx="94688" cy="330400"/>
            </a:xfrm>
            <a:custGeom>
              <a:avLst/>
              <a:gdLst/>
              <a:ahLst/>
              <a:cxnLst/>
              <a:rect l="l" t="t" r="r" b="b"/>
              <a:pathLst>
                <a:path w="2959" h="10325" extrusionOk="0">
                  <a:moveTo>
                    <a:pt x="0" y="0"/>
                  </a:moveTo>
                  <a:lnTo>
                    <a:pt x="0" y="10325"/>
                  </a:lnTo>
                  <a:lnTo>
                    <a:pt x="2958" y="10325"/>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3"/>
            <p:cNvSpPr/>
            <p:nvPr/>
          </p:nvSpPr>
          <p:spPr>
            <a:xfrm>
              <a:off x="6256128"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3"/>
            <p:cNvSpPr/>
            <p:nvPr/>
          </p:nvSpPr>
          <p:spPr>
            <a:xfrm>
              <a:off x="61203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3"/>
            <p:cNvSpPr/>
            <p:nvPr/>
          </p:nvSpPr>
          <p:spPr>
            <a:xfrm>
              <a:off x="6534720" y="4505888"/>
              <a:ext cx="92896" cy="637600"/>
            </a:xfrm>
            <a:custGeom>
              <a:avLst/>
              <a:gdLst/>
              <a:ahLst/>
              <a:cxnLst/>
              <a:rect l="l" t="t" r="r" b="b"/>
              <a:pathLst>
                <a:path w="2903" h="19925" extrusionOk="0">
                  <a:moveTo>
                    <a:pt x="1" y="1"/>
                  </a:moveTo>
                  <a:lnTo>
                    <a:pt x="1" y="19925"/>
                  </a:lnTo>
                  <a:lnTo>
                    <a:pt x="2903" y="19925"/>
                  </a:lnTo>
                  <a:lnTo>
                    <a:pt x="2903"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3"/>
            <p:cNvSpPr/>
            <p:nvPr/>
          </p:nvSpPr>
          <p:spPr>
            <a:xfrm>
              <a:off x="6399008" y="4739840"/>
              <a:ext cx="92896" cy="403648"/>
            </a:xfrm>
            <a:custGeom>
              <a:avLst/>
              <a:gdLst/>
              <a:ahLst/>
              <a:cxnLst/>
              <a:rect l="l" t="t" r="r" b="b"/>
              <a:pathLst>
                <a:path w="2903" h="12614" extrusionOk="0">
                  <a:moveTo>
                    <a:pt x="0" y="1"/>
                  </a:moveTo>
                  <a:lnTo>
                    <a:pt x="0" y="12614"/>
                  </a:lnTo>
                  <a:lnTo>
                    <a:pt x="2902" y="12614"/>
                  </a:lnTo>
                  <a:lnTo>
                    <a:pt x="2902"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3"/>
            <p:cNvSpPr/>
            <p:nvPr/>
          </p:nvSpPr>
          <p:spPr>
            <a:xfrm>
              <a:off x="6811552"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3"/>
            <p:cNvSpPr/>
            <p:nvPr/>
          </p:nvSpPr>
          <p:spPr>
            <a:xfrm>
              <a:off x="6675808" y="4614848"/>
              <a:ext cx="94688" cy="528640"/>
            </a:xfrm>
            <a:custGeom>
              <a:avLst/>
              <a:gdLst/>
              <a:ahLst/>
              <a:cxnLst/>
              <a:rect l="l" t="t" r="r" b="b"/>
              <a:pathLst>
                <a:path w="2959" h="16520" extrusionOk="0">
                  <a:moveTo>
                    <a:pt x="1" y="0"/>
                  </a:moveTo>
                  <a:lnTo>
                    <a:pt x="1" y="16520"/>
                  </a:lnTo>
                  <a:lnTo>
                    <a:pt x="2959" y="16520"/>
                  </a:lnTo>
                  <a:lnTo>
                    <a:pt x="2959"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3"/>
            <p:cNvSpPr/>
            <p:nvPr/>
          </p:nvSpPr>
          <p:spPr>
            <a:xfrm>
              <a:off x="708838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3"/>
            <p:cNvSpPr/>
            <p:nvPr/>
          </p:nvSpPr>
          <p:spPr>
            <a:xfrm>
              <a:off x="6952640"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3"/>
            <p:cNvSpPr/>
            <p:nvPr/>
          </p:nvSpPr>
          <p:spPr>
            <a:xfrm>
              <a:off x="73651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3"/>
            <p:cNvSpPr/>
            <p:nvPr/>
          </p:nvSpPr>
          <p:spPr>
            <a:xfrm>
              <a:off x="7229472" y="4825568"/>
              <a:ext cx="94688" cy="317920"/>
            </a:xfrm>
            <a:custGeom>
              <a:avLst/>
              <a:gdLst/>
              <a:ahLst/>
              <a:cxnLst/>
              <a:rect l="l" t="t" r="r" b="b"/>
              <a:pathLst>
                <a:path w="2959" h="9935" extrusionOk="0">
                  <a:moveTo>
                    <a:pt x="0" y="1"/>
                  </a:moveTo>
                  <a:lnTo>
                    <a:pt x="0" y="9935"/>
                  </a:lnTo>
                  <a:lnTo>
                    <a:pt x="2958" y="9935"/>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3"/>
            <p:cNvSpPr/>
            <p:nvPr/>
          </p:nvSpPr>
          <p:spPr>
            <a:xfrm>
              <a:off x="7643808" y="4632704"/>
              <a:ext cx="92896" cy="510784"/>
            </a:xfrm>
            <a:custGeom>
              <a:avLst/>
              <a:gdLst/>
              <a:ahLst/>
              <a:cxnLst/>
              <a:rect l="l" t="t" r="r" b="b"/>
              <a:pathLst>
                <a:path w="2903" h="15962" extrusionOk="0">
                  <a:moveTo>
                    <a:pt x="0" y="0"/>
                  </a:moveTo>
                  <a:lnTo>
                    <a:pt x="0" y="15962"/>
                  </a:lnTo>
                  <a:lnTo>
                    <a:pt x="2902" y="15962"/>
                  </a:lnTo>
                  <a:lnTo>
                    <a:pt x="2902"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3"/>
            <p:cNvSpPr/>
            <p:nvPr/>
          </p:nvSpPr>
          <p:spPr>
            <a:xfrm>
              <a:off x="7506272" y="4963104"/>
              <a:ext cx="94688" cy="180384"/>
            </a:xfrm>
            <a:custGeom>
              <a:avLst/>
              <a:gdLst/>
              <a:ahLst/>
              <a:cxnLst/>
              <a:rect l="l" t="t" r="r" b="b"/>
              <a:pathLst>
                <a:path w="2959" h="5637" extrusionOk="0">
                  <a:moveTo>
                    <a:pt x="1" y="0"/>
                  </a:moveTo>
                  <a:lnTo>
                    <a:pt x="1" y="5637"/>
                  </a:lnTo>
                  <a:lnTo>
                    <a:pt x="2959" y="5637"/>
                  </a:lnTo>
                  <a:lnTo>
                    <a:pt x="2959"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3"/>
            <p:cNvSpPr/>
            <p:nvPr/>
          </p:nvSpPr>
          <p:spPr>
            <a:xfrm>
              <a:off x="7920608" y="4909504"/>
              <a:ext cx="94688" cy="233984"/>
            </a:xfrm>
            <a:custGeom>
              <a:avLst/>
              <a:gdLst/>
              <a:ahLst/>
              <a:cxnLst/>
              <a:rect l="l" t="t" r="r" b="b"/>
              <a:pathLst>
                <a:path w="2959" h="7312" extrusionOk="0">
                  <a:moveTo>
                    <a:pt x="1" y="1"/>
                  </a:moveTo>
                  <a:lnTo>
                    <a:pt x="1" y="7312"/>
                  </a:lnTo>
                  <a:lnTo>
                    <a:pt x="2959" y="7312"/>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3"/>
            <p:cNvSpPr/>
            <p:nvPr/>
          </p:nvSpPr>
          <p:spPr>
            <a:xfrm>
              <a:off x="7784896" y="4777344"/>
              <a:ext cx="94688" cy="366144"/>
            </a:xfrm>
            <a:custGeom>
              <a:avLst/>
              <a:gdLst/>
              <a:ahLst/>
              <a:cxnLst/>
              <a:rect l="l" t="t" r="r" b="b"/>
              <a:pathLst>
                <a:path w="2959" h="11442" extrusionOk="0">
                  <a:moveTo>
                    <a:pt x="0" y="1"/>
                  </a:moveTo>
                  <a:lnTo>
                    <a:pt x="0" y="11442"/>
                  </a:lnTo>
                  <a:lnTo>
                    <a:pt x="2958" y="11442"/>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3"/>
            <p:cNvSpPr/>
            <p:nvPr/>
          </p:nvSpPr>
          <p:spPr>
            <a:xfrm>
              <a:off x="81974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3"/>
            <p:cNvSpPr/>
            <p:nvPr/>
          </p:nvSpPr>
          <p:spPr>
            <a:xfrm>
              <a:off x="8061696" y="4777344"/>
              <a:ext cx="94688" cy="366144"/>
            </a:xfrm>
            <a:custGeom>
              <a:avLst/>
              <a:gdLst/>
              <a:ahLst/>
              <a:cxnLst/>
              <a:rect l="l" t="t" r="r" b="b"/>
              <a:pathLst>
                <a:path w="2959" h="11442" extrusionOk="0">
                  <a:moveTo>
                    <a:pt x="1" y="1"/>
                  </a:moveTo>
                  <a:lnTo>
                    <a:pt x="1" y="11442"/>
                  </a:lnTo>
                  <a:lnTo>
                    <a:pt x="2959" y="11442"/>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3"/>
            <p:cNvSpPr/>
            <p:nvPr/>
          </p:nvSpPr>
          <p:spPr>
            <a:xfrm>
              <a:off x="8474272" y="4721984"/>
              <a:ext cx="94656" cy="421504"/>
            </a:xfrm>
            <a:custGeom>
              <a:avLst/>
              <a:gdLst/>
              <a:ahLst/>
              <a:cxnLst/>
              <a:rect l="l" t="t" r="r" b="b"/>
              <a:pathLst>
                <a:path w="2958" h="13172" extrusionOk="0">
                  <a:moveTo>
                    <a:pt x="0" y="1"/>
                  </a:moveTo>
                  <a:lnTo>
                    <a:pt x="0" y="13172"/>
                  </a:lnTo>
                  <a:lnTo>
                    <a:pt x="2958" y="13172"/>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3"/>
            <p:cNvSpPr/>
            <p:nvPr/>
          </p:nvSpPr>
          <p:spPr>
            <a:xfrm>
              <a:off x="8338528" y="4488032"/>
              <a:ext cx="94688" cy="655456"/>
            </a:xfrm>
            <a:custGeom>
              <a:avLst/>
              <a:gdLst/>
              <a:ahLst/>
              <a:cxnLst/>
              <a:rect l="l" t="t" r="r" b="b"/>
              <a:pathLst>
                <a:path w="2959" h="20483" extrusionOk="0">
                  <a:moveTo>
                    <a:pt x="0" y="1"/>
                  </a:moveTo>
                  <a:lnTo>
                    <a:pt x="0" y="20483"/>
                  </a:lnTo>
                  <a:lnTo>
                    <a:pt x="2958" y="20483"/>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3"/>
            <p:cNvSpPr/>
            <p:nvPr/>
          </p:nvSpPr>
          <p:spPr>
            <a:xfrm>
              <a:off x="8751072" y="4409440"/>
              <a:ext cx="94688" cy="734048"/>
            </a:xfrm>
            <a:custGeom>
              <a:avLst/>
              <a:gdLst/>
              <a:ahLst/>
              <a:cxnLst/>
              <a:rect l="l" t="t" r="r" b="b"/>
              <a:pathLst>
                <a:path w="2959" h="22939" extrusionOk="0">
                  <a:moveTo>
                    <a:pt x="1" y="1"/>
                  </a:moveTo>
                  <a:lnTo>
                    <a:pt x="1" y="22939"/>
                  </a:lnTo>
                  <a:lnTo>
                    <a:pt x="2959" y="22939"/>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3"/>
            <p:cNvSpPr/>
            <p:nvPr/>
          </p:nvSpPr>
          <p:spPr>
            <a:xfrm>
              <a:off x="8615360" y="4295168"/>
              <a:ext cx="94688" cy="848320"/>
            </a:xfrm>
            <a:custGeom>
              <a:avLst/>
              <a:gdLst/>
              <a:ahLst/>
              <a:cxnLst/>
              <a:rect l="l" t="t" r="r" b="b"/>
              <a:pathLst>
                <a:path w="2959" h="26510" extrusionOk="0">
                  <a:moveTo>
                    <a:pt x="0" y="0"/>
                  </a:moveTo>
                  <a:lnTo>
                    <a:pt x="0" y="26510"/>
                  </a:lnTo>
                  <a:lnTo>
                    <a:pt x="2958" y="26510"/>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3"/>
            <p:cNvSpPr/>
            <p:nvPr/>
          </p:nvSpPr>
          <p:spPr>
            <a:xfrm>
              <a:off x="9029696" y="4409440"/>
              <a:ext cx="92896" cy="734048"/>
            </a:xfrm>
            <a:custGeom>
              <a:avLst/>
              <a:gdLst/>
              <a:ahLst/>
              <a:cxnLst/>
              <a:rect l="l" t="t" r="r" b="b"/>
              <a:pathLst>
                <a:path w="2903" h="22939" extrusionOk="0">
                  <a:moveTo>
                    <a:pt x="0" y="1"/>
                  </a:moveTo>
                  <a:lnTo>
                    <a:pt x="0" y="22939"/>
                  </a:lnTo>
                  <a:lnTo>
                    <a:pt x="2902" y="22939"/>
                  </a:lnTo>
                  <a:lnTo>
                    <a:pt x="2902"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3"/>
            <p:cNvSpPr/>
            <p:nvPr/>
          </p:nvSpPr>
          <p:spPr>
            <a:xfrm>
              <a:off x="8893952" y="4180864"/>
              <a:ext cx="92896" cy="962624"/>
            </a:xfrm>
            <a:custGeom>
              <a:avLst/>
              <a:gdLst/>
              <a:ahLst/>
              <a:cxnLst/>
              <a:rect l="l" t="t" r="r" b="b"/>
              <a:pathLst>
                <a:path w="2903" h="30082" extrusionOk="0">
                  <a:moveTo>
                    <a:pt x="1" y="0"/>
                  </a:moveTo>
                  <a:lnTo>
                    <a:pt x="1" y="30082"/>
                  </a:lnTo>
                  <a:lnTo>
                    <a:pt x="2903" y="30082"/>
                  </a:lnTo>
                  <a:lnTo>
                    <a:pt x="2903"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666"/>
        <p:cNvGrpSpPr/>
        <p:nvPr/>
      </p:nvGrpSpPr>
      <p:grpSpPr>
        <a:xfrm>
          <a:off x="0" y="0"/>
          <a:ext cx="0" cy="0"/>
          <a:chOff x="0" y="0"/>
          <a:chExt cx="0" cy="0"/>
        </a:xfrm>
      </p:grpSpPr>
      <p:sp>
        <p:nvSpPr>
          <p:cNvPr id="667" name="Google Shape;667;p12"/>
          <p:cNvSpPr txBox="1">
            <a:spLocks noGrp="1"/>
          </p:cNvSpPr>
          <p:nvPr>
            <p:ph type="sldNum" idx="12"/>
          </p:nvPr>
        </p:nvSpPr>
        <p:spPr>
          <a:xfrm>
            <a:off x="8586575" y="-11875"/>
            <a:ext cx="557400" cy="547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Blank with graphs">
  <p:cSld name="BLANK_2">
    <p:spTree>
      <p:nvGrpSpPr>
        <p:cNvPr id="1" name="Shape 668"/>
        <p:cNvGrpSpPr/>
        <p:nvPr/>
      </p:nvGrpSpPr>
      <p:grpSpPr>
        <a:xfrm>
          <a:off x="0" y="0"/>
          <a:ext cx="0" cy="0"/>
          <a:chOff x="0" y="0"/>
          <a:chExt cx="0" cy="0"/>
        </a:xfrm>
      </p:grpSpPr>
      <p:sp>
        <p:nvSpPr>
          <p:cNvPr id="669" name="Google Shape;669;p13"/>
          <p:cNvSpPr txBox="1">
            <a:spLocks noGrp="1"/>
          </p:cNvSpPr>
          <p:nvPr>
            <p:ph type="sldNum" idx="12"/>
          </p:nvPr>
        </p:nvSpPr>
        <p:spPr>
          <a:xfrm>
            <a:off x="8586575" y="-11875"/>
            <a:ext cx="557400" cy="54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grpSp>
        <p:nvGrpSpPr>
          <p:cNvPr id="670" name="Google Shape;670;p13"/>
          <p:cNvGrpSpPr/>
          <p:nvPr/>
        </p:nvGrpSpPr>
        <p:grpSpPr>
          <a:xfrm>
            <a:off x="28550" y="3850565"/>
            <a:ext cx="9094048" cy="1293104"/>
            <a:chOff x="28544" y="3514688"/>
            <a:chExt cx="9094048" cy="1628800"/>
          </a:xfrm>
        </p:grpSpPr>
        <p:sp>
          <p:nvSpPr>
            <p:cNvPr id="671" name="Google Shape;671;p13"/>
            <p:cNvSpPr/>
            <p:nvPr/>
          </p:nvSpPr>
          <p:spPr>
            <a:xfrm>
              <a:off x="300032" y="4491616"/>
              <a:ext cx="228608" cy="651872"/>
            </a:xfrm>
            <a:custGeom>
              <a:avLst/>
              <a:gdLst/>
              <a:ahLst/>
              <a:cxnLst/>
              <a:rect l="l" t="t" r="r" b="b"/>
              <a:pathLst>
                <a:path w="7144" h="20371" extrusionOk="0">
                  <a:moveTo>
                    <a:pt x="0" y="0"/>
                  </a:moveTo>
                  <a:lnTo>
                    <a:pt x="0" y="20371"/>
                  </a:lnTo>
                  <a:lnTo>
                    <a:pt x="7144" y="20371"/>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13"/>
            <p:cNvSpPr/>
            <p:nvPr/>
          </p:nvSpPr>
          <p:spPr>
            <a:xfrm>
              <a:off x="28544" y="4220160"/>
              <a:ext cx="228640" cy="923328"/>
            </a:xfrm>
            <a:custGeom>
              <a:avLst/>
              <a:gdLst/>
              <a:ahLst/>
              <a:cxnLst/>
              <a:rect l="l" t="t" r="r" b="b"/>
              <a:pathLst>
                <a:path w="7145" h="28854" extrusionOk="0">
                  <a:moveTo>
                    <a:pt x="1" y="0"/>
                  </a:moveTo>
                  <a:lnTo>
                    <a:pt x="1" y="28854"/>
                  </a:lnTo>
                  <a:lnTo>
                    <a:pt x="7145" y="28854"/>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13"/>
            <p:cNvSpPr/>
            <p:nvPr/>
          </p:nvSpPr>
          <p:spPr>
            <a:xfrm>
              <a:off x="576832"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13"/>
            <p:cNvSpPr/>
            <p:nvPr/>
          </p:nvSpPr>
          <p:spPr>
            <a:xfrm>
              <a:off x="853664" y="4120128"/>
              <a:ext cx="230400" cy="1023360"/>
            </a:xfrm>
            <a:custGeom>
              <a:avLst/>
              <a:gdLst/>
              <a:ahLst/>
              <a:cxnLst/>
              <a:rect l="l" t="t" r="r" b="b"/>
              <a:pathLst>
                <a:path w="7200" h="31980" extrusionOk="0">
                  <a:moveTo>
                    <a:pt x="0" y="1"/>
                  </a:moveTo>
                  <a:lnTo>
                    <a:pt x="0" y="31980"/>
                  </a:lnTo>
                  <a:lnTo>
                    <a:pt x="7200" y="3198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13"/>
            <p:cNvSpPr/>
            <p:nvPr/>
          </p:nvSpPr>
          <p:spPr>
            <a:xfrm>
              <a:off x="1130496" y="4627328"/>
              <a:ext cx="230400" cy="516160"/>
            </a:xfrm>
            <a:custGeom>
              <a:avLst/>
              <a:gdLst/>
              <a:ahLst/>
              <a:cxnLst/>
              <a:rect l="l" t="t" r="r" b="b"/>
              <a:pathLst>
                <a:path w="7200" h="16130" extrusionOk="0">
                  <a:moveTo>
                    <a:pt x="0" y="1"/>
                  </a:moveTo>
                  <a:lnTo>
                    <a:pt x="0" y="16130"/>
                  </a:lnTo>
                  <a:lnTo>
                    <a:pt x="7200" y="1613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13"/>
            <p:cNvSpPr/>
            <p:nvPr/>
          </p:nvSpPr>
          <p:spPr>
            <a:xfrm>
              <a:off x="1409088" y="3821888"/>
              <a:ext cx="228640" cy="1321600"/>
            </a:xfrm>
            <a:custGeom>
              <a:avLst/>
              <a:gdLst/>
              <a:ahLst/>
              <a:cxnLst/>
              <a:rect l="l" t="t" r="r" b="b"/>
              <a:pathLst>
                <a:path w="7145" h="41300" extrusionOk="0">
                  <a:moveTo>
                    <a:pt x="1" y="0"/>
                  </a:moveTo>
                  <a:lnTo>
                    <a:pt x="1" y="41300"/>
                  </a:lnTo>
                  <a:lnTo>
                    <a:pt x="7144" y="41300"/>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13"/>
            <p:cNvSpPr/>
            <p:nvPr/>
          </p:nvSpPr>
          <p:spPr>
            <a:xfrm>
              <a:off x="1685920" y="4175488"/>
              <a:ext cx="230400" cy="968000"/>
            </a:xfrm>
            <a:custGeom>
              <a:avLst/>
              <a:gdLst/>
              <a:ahLst/>
              <a:cxnLst/>
              <a:rect l="l" t="t" r="r" b="b"/>
              <a:pathLst>
                <a:path w="7200" h="30250" extrusionOk="0">
                  <a:moveTo>
                    <a:pt x="0" y="1"/>
                  </a:moveTo>
                  <a:lnTo>
                    <a:pt x="0" y="30250"/>
                  </a:lnTo>
                  <a:lnTo>
                    <a:pt x="7200" y="3025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13"/>
            <p:cNvSpPr/>
            <p:nvPr/>
          </p:nvSpPr>
          <p:spPr>
            <a:xfrm>
              <a:off x="1962720"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13"/>
            <p:cNvSpPr/>
            <p:nvPr/>
          </p:nvSpPr>
          <p:spPr>
            <a:xfrm>
              <a:off x="2239552" y="4355872"/>
              <a:ext cx="230400" cy="787616"/>
            </a:xfrm>
            <a:custGeom>
              <a:avLst/>
              <a:gdLst/>
              <a:ahLst/>
              <a:cxnLst/>
              <a:rect l="l" t="t" r="r" b="b"/>
              <a:pathLst>
                <a:path w="7200" h="24613" extrusionOk="0">
                  <a:moveTo>
                    <a:pt x="0" y="1"/>
                  </a:moveTo>
                  <a:lnTo>
                    <a:pt x="0" y="24613"/>
                  </a:lnTo>
                  <a:lnTo>
                    <a:pt x="7200" y="24613"/>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13"/>
            <p:cNvSpPr/>
            <p:nvPr/>
          </p:nvSpPr>
          <p:spPr>
            <a:xfrm>
              <a:off x="25163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13"/>
            <p:cNvSpPr/>
            <p:nvPr/>
          </p:nvSpPr>
          <p:spPr>
            <a:xfrm>
              <a:off x="2794976" y="4175488"/>
              <a:ext cx="228640" cy="968000"/>
            </a:xfrm>
            <a:custGeom>
              <a:avLst/>
              <a:gdLst/>
              <a:ahLst/>
              <a:cxnLst/>
              <a:rect l="l" t="t" r="r" b="b"/>
              <a:pathLst>
                <a:path w="7145" h="30250" extrusionOk="0">
                  <a:moveTo>
                    <a:pt x="1" y="1"/>
                  </a:moveTo>
                  <a:lnTo>
                    <a:pt x="1" y="30250"/>
                  </a:lnTo>
                  <a:lnTo>
                    <a:pt x="7144" y="3025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13"/>
            <p:cNvSpPr/>
            <p:nvPr/>
          </p:nvSpPr>
          <p:spPr>
            <a:xfrm>
              <a:off x="3071808" y="3659360"/>
              <a:ext cx="230400" cy="1484128"/>
            </a:xfrm>
            <a:custGeom>
              <a:avLst/>
              <a:gdLst/>
              <a:ahLst/>
              <a:cxnLst/>
              <a:rect l="l" t="t" r="r" b="b"/>
              <a:pathLst>
                <a:path w="7200" h="46379" extrusionOk="0">
                  <a:moveTo>
                    <a:pt x="0" y="1"/>
                  </a:moveTo>
                  <a:lnTo>
                    <a:pt x="0" y="46379"/>
                  </a:lnTo>
                  <a:lnTo>
                    <a:pt x="7200" y="46379"/>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13"/>
            <p:cNvSpPr/>
            <p:nvPr/>
          </p:nvSpPr>
          <p:spPr>
            <a:xfrm>
              <a:off x="3348608"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13"/>
            <p:cNvSpPr/>
            <p:nvPr/>
          </p:nvSpPr>
          <p:spPr>
            <a:xfrm>
              <a:off x="3625440"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13"/>
            <p:cNvSpPr/>
            <p:nvPr/>
          </p:nvSpPr>
          <p:spPr>
            <a:xfrm>
              <a:off x="3904032" y="4491616"/>
              <a:ext cx="228640" cy="651872"/>
            </a:xfrm>
            <a:custGeom>
              <a:avLst/>
              <a:gdLst/>
              <a:ahLst/>
              <a:cxnLst/>
              <a:rect l="l" t="t" r="r" b="b"/>
              <a:pathLst>
                <a:path w="7145" h="20371" extrusionOk="0">
                  <a:moveTo>
                    <a:pt x="1" y="0"/>
                  </a:moveTo>
                  <a:lnTo>
                    <a:pt x="1" y="20371"/>
                  </a:lnTo>
                  <a:lnTo>
                    <a:pt x="7145" y="20371"/>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13"/>
            <p:cNvSpPr/>
            <p:nvPr/>
          </p:nvSpPr>
          <p:spPr>
            <a:xfrm>
              <a:off x="4180864" y="4284448"/>
              <a:ext cx="230432" cy="859040"/>
            </a:xfrm>
            <a:custGeom>
              <a:avLst/>
              <a:gdLst/>
              <a:ahLst/>
              <a:cxnLst/>
              <a:rect l="l" t="t" r="r" b="b"/>
              <a:pathLst>
                <a:path w="7201" h="26845" extrusionOk="0">
                  <a:moveTo>
                    <a:pt x="0" y="0"/>
                  </a:moveTo>
                  <a:lnTo>
                    <a:pt x="0" y="26845"/>
                  </a:lnTo>
                  <a:lnTo>
                    <a:pt x="7200" y="26845"/>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13"/>
            <p:cNvSpPr/>
            <p:nvPr/>
          </p:nvSpPr>
          <p:spPr>
            <a:xfrm>
              <a:off x="4457696" y="4004032"/>
              <a:ext cx="230400" cy="1139456"/>
            </a:xfrm>
            <a:custGeom>
              <a:avLst/>
              <a:gdLst/>
              <a:ahLst/>
              <a:cxnLst/>
              <a:rect l="l" t="t" r="r" b="b"/>
              <a:pathLst>
                <a:path w="7200" h="35608" extrusionOk="0">
                  <a:moveTo>
                    <a:pt x="0" y="1"/>
                  </a:moveTo>
                  <a:lnTo>
                    <a:pt x="0" y="35608"/>
                  </a:lnTo>
                  <a:lnTo>
                    <a:pt x="7200" y="35608"/>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13"/>
            <p:cNvSpPr/>
            <p:nvPr/>
          </p:nvSpPr>
          <p:spPr>
            <a:xfrm>
              <a:off x="4734496"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13"/>
            <p:cNvSpPr/>
            <p:nvPr/>
          </p:nvSpPr>
          <p:spPr>
            <a:xfrm>
              <a:off x="50113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13"/>
            <p:cNvSpPr/>
            <p:nvPr/>
          </p:nvSpPr>
          <p:spPr>
            <a:xfrm>
              <a:off x="5289920" y="3939744"/>
              <a:ext cx="228640" cy="1203744"/>
            </a:xfrm>
            <a:custGeom>
              <a:avLst/>
              <a:gdLst/>
              <a:ahLst/>
              <a:cxnLst/>
              <a:rect l="l" t="t" r="r" b="b"/>
              <a:pathLst>
                <a:path w="7145" h="37617" extrusionOk="0">
                  <a:moveTo>
                    <a:pt x="1" y="1"/>
                  </a:moveTo>
                  <a:lnTo>
                    <a:pt x="1" y="37617"/>
                  </a:lnTo>
                  <a:lnTo>
                    <a:pt x="7145" y="37617"/>
                  </a:lnTo>
                  <a:lnTo>
                    <a:pt x="7145"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13"/>
            <p:cNvSpPr/>
            <p:nvPr/>
          </p:nvSpPr>
          <p:spPr>
            <a:xfrm>
              <a:off x="5566752" y="3704000"/>
              <a:ext cx="230432" cy="1439488"/>
            </a:xfrm>
            <a:custGeom>
              <a:avLst/>
              <a:gdLst/>
              <a:ahLst/>
              <a:cxnLst/>
              <a:rect l="l" t="t" r="r" b="b"/>
              <a:pathLst>
                <a:path w="7201" h="44984" extrusionOk="0">
                  <a:moveTo>
                    <a:pt x="0" y="1"/>
                  </a:moveTo>
                  <a:lnTo>
                    <a:pt x="0" y="44984"/>
                  </a:lnTo>
                  <a:lnTo>
                    <a:pt x="7200" y="44984"/>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13"/>
            <p:cNvSpPr/>
            <p:nvPr/>
          </p:nvSpPr>
          <p:spPr>
            <a:xfrm>
              <a:off x="58435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13"/>
            <p:cNvSpPr/>
            <p:nvPr/>
          </p:nvSpPr>
          <p:spPr>
            <a:xfrm>
              <a:off x="6120384" y="4329088"/>
              <a:ext cx="230432" cy="814400"/>
            </a:xfrm>
            <a:custGeom>
              <a:avLst/>
              <a:gdLst/>
              <a:ahLst/>
              <a:cxnLst/>
              <a:rect l="l" t="t" r="r" b="b"/>
              <a:pathLst>
                <a:path w="7201" h="25450" extrusionOk="0">
                  <a:moveTo>
                    <a:pt x="1" y="0"/>
                  </a:moveTo>
                  <a:lnTo>
                    <a:pt x="1" y="25450"/>
                  </a:lnTo>
                  <a:lnTo>
                    <a:pt x="7200" y="2545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13"/>
            <p:cNvSpPr/>
            <p:nvPr/>
          </p:nvSpPr>
          <p:spPr>
            <a:xfrm>
              <a:off x="6399008" y="4120128"/>
              <a:ext cx="228608" cy="1023360"/>
            </a:xfrm>
            <a:custGeom>
              <a:avLst/>
              <a:gdLst/>
              <a:ahLst/>
              <a:cxnLst/>
              <a:rect l="l" t="t" r="r" b="b"/>
              <a:pathLst>
                <a:path w="7144" h="31980" extrusionOk="0">
                  <a:moveTo>
                    <a:pt x="0" y="1"/>
                  </a:moveTo>
                  <a:lnTo>
                    <a:pt x="0" y="31980"/>
                  </a:lnTo>
                  <a:lnTo>
                    <a:pt x="7144" y="3198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13"/>
            <p:cNvSpPr/>
            <p:nvPr/>
          </p:nvSpPr>
          <p:spPr>
            <a:xfrm>
              <a:off x="6675808" y="4538048"/>
              <a:ext cx="230432" cy="605440"/>
            </a:xfrm>
            <a:custGeom>
              <a:avLst/>
              <a:gdLst/>
              <a:ahLst/>
              <a:cxnLst/>
              <a:rect l="l" t="t" r="r" b="b"/>
              <a:pathLst>
                <a:path w="7201" h="18920" extrusionOk="0">
                  <a:moveTo>
                    <a:pt x="1" y="0"/>
                  </a:moveTo>
                  <a:lnTo>
                    <a:pt x="1" y="18920"/>
                  </a:lnTo>
                  <a:lnTo>
                    <a:pt x="7200" y="1892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13"/>
            <p:cNvSpPr/>
            <p:nvPr/>
          </p:nvSpPr>
          <p:spPr>
            <a:xfrm>
              <a:off x="6952640" y="3939744"/>
              <a:ext cx="230432" cy="1203744"/>
            </a:xfrm>
            <a:custGeom>
              <a:avLst/>
              <a:gdLst/>
              <a:ahLst/>
              <a:cxnLst/>
              <a:rect l="l" t="t" r="r" b="b"/>
              <a:pathLst>
                <a:path w="7201"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13"/>
            <p:cNvSpPr/>
            <p:nvPr/>
          </p:nvSpPr>
          <p:spPr>
            <a:xfrm>
              <a:off x="7229472"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13"/>
            <p:cNvSpPr/>
            <p:nvPr/>
          </p:nvSpPr>
          <p:spPr>
            <a:xfrm>
              <a:off x="7506272" y="3768288"/>
              <a:ext cx="230432" cy="1375200"/>
            </a:xfrm>
            <a:custGeom>
              <a:avLst/>
              <a:gdLst/>
              <a:ahLst/>
              <a:cxnLst/>
              <a:rect l="l" t="t" r="r" b="b"/>
              <a:pathLst>
                <a:path w="7201" h="42975" extrusionOk="0">
                  <a:moveTo>
                    <a:pt x="1" y="1"/>
                  </a:moveTo>
                  <a:lnTo>
                    <a:pt x="1" y="42975"/>
                  </a:lnTo>
                  <a:lnTo>
                    <a:pt x="7200" y="42975"/>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13"/>
            <p:cNvSpPr/>
            <p:nvPr/>
          </p:nvSpPr>
          <p:spPr>
            <a:xfrm>
              <a:off x="7784896" y="4004032"/>
              <a:ext cx="228608" cy="1139456"/>
            </a:xfrm>
            <a:custGeom>
              <a:avLst/>
              <a:gdLst/>
              <a:ahLst/>
              <a:cxnLst/>
              <a:rect l="l" t="t" r="r" b="b"/>
              <a:pathLst>
                <a:path w="7144" h="35608" extrusionOk="0">
                  <a:moveTo>
                    <a:pt x="0" y="1"/>
                  </a:moveTo>
                  <a:lnTo>
                    <a:pt x="0" y="35608"/>
                  </a:lnTo>
                  <a:lnTo>
                    <a:pt x="7144" y="35608"/>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13"/>
            <p:cNvSpPr/>
            <p:nvPr/>
          </p:nvSpPr>
          <p:spPr>
            <a:xfrm>
              <a:off x="8061696" y="3596864"/>
              <a:ext cx="230432" cy="1546624"/>
            </a:xfrm>
            <a:custGeom>
              <a:avLst/>
              <a:gdLst/>
              <a:ahLst/>
              <a:cxnLst/>
              <a:rect l="l" t="t" r="r" b="b"/>
              <a:pathLst>
                <a:path w="7201" h="48332" extrusionOk="0">
                  <a:moveTo>
                    <a:pt x="1" y="0"/>
                  </a:moveTo>
                  <a:lnTo>
                    <a:pt x="1" y="48332"/>
                  </a:lnTo>
                  <a:lnTo>
                    <a:pt x="7200" y="48332"/>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13"/>
            <p:cNvSpPr/>
            <p:nvPr/>
          </p:nvSpPr>
          <p:spPr>
            <a:xfrm>
              <a:off x="83385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13"/>
            <p:cNvSpPr/>
            <p:nvPr/>
          </p:nvSpPr>
          <p:spPr>
            <a:xfrm>
              <a:off x="8615360" y="3939744"/>
              <a:ext cx="230400" cy="1203744"/>
            </a:xfrm>
            <a:custGeom>
              <a:avLst/>
              <a:gdLst/>
              <a:ahLst/>
              <a:cxnLst/>
              <a:rect l="l" t="t" r="r" b="b"/>
              <a:pathLst>
                <a:path w="7200"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13"/>
            <p:cNvSpPr/>
            <p:nvPr/>
          </p:nvSpPr>
          <p:spPr>
            <a:xfrm>
              <a:off x="8893952" y="3596864"/>
              <a:ext cx="228640" cy="1546624"/>
            </a:xfrm>
            <a:custGeom>
              <a:avLst/>
              <a:gdLst/>
              <a:ahLst/>
              <a:cxnLst/>
              <a:rect l="l" t="t" r="r" b="b"/>
              <a:pathLst>
                <a:path w="7145" h="48332" extrusionOk="0">
                  <a:moveTo>
                    <a:pt x="1" y="0"/>
                  </a:moveTo>
                  <a:lnTo>
                    <a:pt x="1" y="48332"/>
                  </a:lnTo>
                  <a:lnTo>
                    <a:pt x="7144" y="48332"/>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4" name="Google Shape;704;p13"/>
          <p:cNvGrpSpPr/>
          <p:nvPr/>
        </p:nvGrpSpPr>
        <p:grpSpPr>
          <a:xfrm>
            <a:off x="28550" y="4360998"/>
            <a:ext cx="9094048" cy="782671"/>
            <a:chOff x="28544" y="4157632"/>
            <a:chExt cx="9094048" cy="985856"/>
          </a:xfrm>
        </p:grpSpPr>
        <p:sp>
          <p:nvSpPr>
            <p:cNvPr id="705" name="Google Shape;705;p13"/>
            <p:cNvSpPr/>
            <p:nvPr/>
          </p:nvSpPr>
          <p:spPr>
            <a:xfrm>
              <a:off x="435744" y="4782720"/>
              <a:ext cx="92896" cy="360768"/>
            </a:xfrm>
            <a:custGeom>
              <a:avLst/>
              <a:gdLst/>
              <a:ahLst/>
              <a:cxnLst/>
              <a:rect l="l" t="t" r="r" b="b"/>
              <a:pathLst>
                <a:path w="2903" h="11274" extrusionOk="0">
                  <a:moveTo>
                    <a:pt x="1" y="0"/>
                  </a:moveTo>
                  <a:lnTo>
                    <a:pt x="1" y="11274"/>
                  </a:lnTo>
                  <a:lnTo>
                    <a:pt x="2903" y="11274"/>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13"/>
            <p:cNvSpPr/>
            <p:nvPr/>
          </p:nvSpPr>
          <p:spPr>
            <a:xfrm>
              <a:off x="300032" y="4638048"/>
              <a:ext cx="92896" cy="505440"/>
            </a:xfrm>
            <a:custGeom>
              <a:avLst/>
              <a:gdLst/>
              <a:ahLst/>
              <a:cxnLst/>
              <a:rect l="l" t="t" r="r" b="b"/>
              <a:pathLst>
                <a:path w="2903" h="15795" extrusionOk="0">
                  <a:moveTo>
                    <a:pt x="0" y="1"/>
                  </a:moveTo>
                  <a:lnTo>
                    <a:pt x="0" y="15795"/>
                  </a:lnTo>
                  <a:lnTo>
                    <a:pt x="2902" y="15795"/>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13"/>
            <p:cNvSpPr/>
            <p:nvPr/>
          </p:nvSpPr>
          <p:spPr>
            <a:xfrm>
              <a:off x="164288" y="4571968"/>
              <a:ext cx="92896" cy="571520"/>
            </a:xfrm>
            <a:custGeom>
              <a:avLst/>
              <a:gdLst/>
              <a:ahLst/>
              <a:cxnLst/>
              <a:rect l="l" t="t" r="r" b="b"/>
              <a:pathLst>
                <a:path w="2903" h="17860" extrusionOk="0">
                  <a:moveTo>
                    <a:pt x="1" y="1"/>
                  </a:moveTo>
                  <a:lnTo>
                    <a:pt x="1" y="17860"/>
                  </a:lnTo>
                  <a:lnTo>
                    <a:pt x="2903" y="17860"/>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13"/>
            <p:cNvSpPr/>
            <p:nvPr/>
          </p:nvSpPr>
          <p:spPr>
            <a:xfrm>
              <a:off x="28544" y="4739840"/>
              <a:ext cx="92928" cy="403648"/>
            </a:xfrm>
            <a:custGeom>
              <a:avLst/>
              <a:gdLst/>
              <a:ahLst/>
              <a:cxnLst/>
              <a:rect l="l" t="t" r="r" b="b"/>
              <a:pathLst>
                <a:path w="2904" h="12614" extrusionOk="0">
                  <a:moveTo>
                    <a:pt x="1" y="1"/>
                  </a:moveTo>
                  <a:lnTo>
                    <a:pt x="1" y="12614"/>
                  </a:lnTo>
                  <a:lnTo>
                    <a:pt x="2903" y="12614"/>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13"/>
            <p:cNvSpPr/>
            <p:nvPr/>
          </p:nvSpPr>
          <p:spPr>
            <a:xfrm>
              <a:off x="712576"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13"/>
            <p:cNvSpPr/>
            <p:nvPr/>
          </p:nvSpPr>
          <p:spPr>
            <a:xfrm>
              <a:off x="576832" y="4752352"/>
              <a:ext cx="94688" cy="391136"/>
            </a:xfrm>
            <a:custGeom>
              <a:avLst/>
              <a:gdLst/>
              <a:ahLst/>
              <a:cxnLst/>
              <a:rect l="l" t="t" r="r" b="b"/>
              <a:pathLst>
                <a:path w="2959" h="12223" extrusionOk="0">
                  <a:moveTo>
                    <a:pt x="1" y="1"/>
                  </a:moveTo>
                  <a:lnTo>
                    <a:pt x="1" y="12223"/>
                  </a:lnTo>
                  <a:lnTo>
                    <a:pt x="2959" y="12223"/>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13"/>
            <p:cNvSpPr/>
            <p:nvPr/>
          </p:nvSpPr>
          <p:spPr>
            <a:xfrm>
              <a:off x="989408" y="4386240"/>
              <a:ext cx="94656" cy="757248"/>
            </a:xfrm>
            <a:custGeom>
              <a:avLst/>
              <a:gdLst/>
              <a:ahLst/>
              <a:cxnLst/>
              <a:rect l="l" t="t" r="r" b="b"/>
              <a:pathLst>
                <a:path w="2958"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13"/>
            <p:cNvSpPr/>
            <p:nvPr/>
          </p:nvSpPr>
          <p:spPr>
            <a:xfrm>
              <a:off x="853664" y="4500544"/>
              <a:ext cx="94688" cy="642944"/>
            </a:xfrm>
            <a:custGeom>
              <a:avLst/>
              <a:gdLst/>
              <a:ahLst/>
              <a:cxnLst/>
              <a:rect l="l" t="t" r="r" b="b"/>
              <a:pathLst>
                <a:path w="2959" h="20092" extrusionOk="0">
                  <a:moveTo>
                    <a:pt x="0" y="0"/>
                  </a:moveTo>
                  <a:lnTo>
                    <a:pt x="0" y="20092"/>
                  </a:lnTo>
                  <a:lnTo>
                    <a:pt x="2958" y="2009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13"/>
            <p:cNvSpPr/>
            <p:nvPr/>
          </p:nvSpPr>
          <p:spPr>
            <a:xfrm>
              <a:off x="1266208"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13"/>
            <p:cNvSpPr/>
            <p:nvPr/>
          </p:nvSpPr>
          <p:spPr>
            <a:xfrm>
              <a:off x="1130496" y="4518400"/>
              <a:ext cx="94688" cy="625088"/>
            </a:xfrm>
            <a:custGeom>
              <a:avLst/>
              <a:gdLst/>
              <a:ahLst/>
              <a:cxnLst/>
              <a:rect l="l" t="t" r="r" b="b"/>
              <a:pathLst>
                <a:path w="2959" h="19534" extrusionOk="0">
                  <a:moveTo>
                    <a:pt x="0" y="0"/>
                  </a:moveTo>
                  <a:lnTo>
                    <a:pt x="0" y="19534"/>
                  </a:lnTo>
                  <a:lnTo>
                    <a:pt x="2958" y="1953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13"/>
            <p:cNvSpPr/>
            <p:nvPr/>
          </p:nvSpPr>
          <p:spPr>
            <a:xfrm>
              <a:off x="15430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13"/>
            <p:cNvSpPr/>
            <p:nvPr/>
          </p:nvSpPr>
          <p:spPr>
            <a:xfrm>
              <a:off x="1407296"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13"/>
            <p:cNvSpPr/>
            <p:nvPr/>
          </p:nvSpPr>
          <p:spPr>
            <a:xfrm>
              <a:off x="1821632" y="4457664"/>
              <a:ext cx="92896" cy="685824"/>
            </a:xfrm>
            <a:custGeom>
              <a:avLst/>
              <a:gdLst/>
              <a:ahLst/>
              <a:cxnLst/>
              <a:rect l="l" t="t" r="r" b="b"/>
              <a:pathLst>
                <a:path w="2903" h="21432" extrusionOk="0">
                  <a:moveTo>
                    <a:pt x="1" y="1"/>
                  </a:moveTo>
                  <a:lnTo>
                    <a:pt x="1" y="21432"/>
                  </a:lnTo>
                  <a:lnTo>
                    <a:pt x="2903" y="21432"/>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13"/>
            <p:cNvSpPr/>
            <p:nvPr/>
          </p:nvSpPr>
          <p:spPr>
            <a:xfrm>
              <a:off x="1685920"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13"/>
            <p:cNvSpPr/>
            <p:nvPr/>
          </p:nvSpPr>
          <p:spPr>
            <a:xfrm>
              <a:off x="2098464"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13"/>
            <p:cNvSpPr/>
            <p:nvPr/>
          </p:nvSpPr>
          <p:spPr>
            <a:xfrm>
              <a:off x="1962720"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13"/>
            <p:cNvSpPr/>
            <p:nvPr/>
          </p:nvSpPr>
          <p:spPr>
            <a:xfrm>
              <a:off x="2375296" y="4711264"/>
              <a:ext cx="94656" cy="432224"/>
            </a:xfrm>
            <a:custGeom>
              <a:avLst/>
              <a:gdLst/>
              <a:ahLst/>
              <a:cxnLst/>
              <a:rect l="l" t="t" r="r" b="b"/>
              <a:pathLst>
                <a:path w="2958" h="13507" extrusionOk="0">
                  <a:moveTo>
                    <a:pt x="0" y="1"/>
                  </a:moveTo>
                  <a:lnTo>
                    <a:pt x="0" y="13507"/>
                  </a:lnTo>
                  <a:lnTo>
                    <a:pt x="2958" y="1350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13"/>
            <p:cNvSpPr/>
            <p:nvPr/>
          </p:nvSpPr>
          <p:spPr>
            <a:xfrm>
              <a:off x="2239552" y="4536256"/>
              <a:ext cx="94688" cy="607232"/>
            </a:xfrm>
            <a:custGeom>
              <a:avLst/>
              <a:gdLst/>
              <a:ahLst/>
              <a:cxnLst/>
              <a:rect l="l" t="t" r="r" b="b"/>
              <a:pathLst>
                <a:path w="2959" h="18976" extrusionOk="0">
                  <a:moveTo>
                    <a:pt x="0" y="0"/>
                  </a:moveTo>
                  <a:lnTo>
                    <a:pt x="0" y="18976"/>
                  </a:lnTo>
                  <a:lnTo>
                    <a:pt x="2958" y="18976"/>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13"/>
            <p:cNvSpPr/>
            <p:nvPr/>
          </p:nvSpPr>
          <p:spPr>
            <a:xfrm>
              <a:off x="2652096" y="4704128"/>
              <a:ext cx="94688" cy="439360"/>
            </a:xfrm>
            <a:custGeom>
              <a:avLst/>
              <a:gdLst/>
              <a:ahLst/>
              <a:cxnLst/>
              <a:rect l="l" t="t" r="r" b="b"/>
              <a:pathLst>
                <a:path w="2959" h="13730" extrusionOk="0">
                  <a:moveTo>
                    <a:pt x="1" y="1"/>
                  </a:moveTo>
                  <a:lnTo>
                    <a:pt x="1" y="13730"/>
                  </a:lnTo>
                  <a:lnTo>
                    <a:pt x="2959" y="1373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13"/>
            <p:cNvSpPr/>
            <p:nvPr/>
          </p:nvSpPr>
          <p:spPr>
            <a:xfrm>
              <a:off x="2516384" y="4764864"/>
              <a:ext cx="94688" cy="378624"/>
            </a:xfrm>
            <a:custGeom>
              <a:avLst/>
              <a:gdLst/>
              <a:ahLst/>
              <a:cxnLst/>
              <a:rect l="l" t="t" r="r" b="b"/>
              <a:pathLst>
                <a:path w="2959" h="11832" extrusionOk="0">
                  <a:moveTo>
                    <a:pt x="0" y="0"/>
                  </a:moveTo>
                  <a:lnTo>
                    <a:pt x="0" y="11832"/>
                  </a:lnTo>
                  <a:lnTo>
                    <a:pt x="2958" y="1183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13"/>
            <p:cNvSpPr/>
            <p:nvPr/>
          </p:nvSpPr>
          <p:spPr>
            <a:xfrm>
              <a:off x="2930720" y="4421952"/>
              <a:ext cx="92896" cy="721536"/>
            </a:xfrm>
            <a:custGeom>
              <a:avLst/>
              <a:gdLst/>
              <a:ahLst/>
              <a:cxnLst/>
              <a:rect l="l" t="t" r="r" b="b"/>
              <a:pathLst>
                <a:path w="2903" h="22548" extrusionOk="0">
                  <a:moveTo>
                    <a:pt x="0" y="1"/>
                  </a:moveTo>
                  <a:lnTo>
                    <a:pt x="0" y="22548"/>
                  </a:lnTo>
                  <a:lnTo>
                    <a:pt x="2902" y="22548"/>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13"/>
            <p:cNvSpPr/>
            <p:nvPr/>
          </p:nvSpPr>
          <p:spPr>
            <a:xfrm>
              <a:off x="2794976" y="4638048"/>
              <a:ext cx="92896" cy="505440"/>
            </a:xfrm>
            <a:custGeom>
              <a:avLst/>
              <a:gdLst/>
              <a:ahLst/>
              <a:cxnLst/>
              <a:rect l="l" t="t" r="r" b="b"/>
              <a:pathLst>
                <a:path w="2903" h="15795" extrusionOk="0">
                  <a:moveTo>
                    <a:pt x="1" y="1"/>
                  </a:moveTo>
                  <a:lnTo>
                    <a:pt x="1" y="15795"/>
                  </a:lnTo>
                  <a:lnTo>
                    <a:pt x="2903" y="1579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13"/>
            <p:cNvSpPr/>
            <p:nvPr/>
          </p:nvSpPr>
          <p:spPr>
            <a:xfrm>
              <a:off x="3207520" y="4386240"/>
              <a:ext cx="94688" cy="757248"/>
            </a:xfrm>
            <a:custGeom>
              <a:avLst/>
              <a:gdLst/>
              <a:ahLst/>
              <a:cxnLst/>
              <a:rect l="l" t="t" r="r" b="b"/>
              <a:pathLst>
                <a:path w="2959" h="23664" extrusionOk="0">
                  <a:moveTo>
                    <a:pt x="1" y="0"/>
                  </a:moveTo>
                  <a:lnTo>
                    <a:pt x="1" y="23664"/>
                  </a:lnTo>
                  <a:lnTo>
                    <a:pt x="2959" y="23664"/>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13"/>
            <p:cNvSpPr/>
            <p:nvPr/>
          </p:nvSpPr>
          <p:spPr>
            <a:xfrm>
              <a:off x="3071808" y="4314784"/>
              <a:ext cx="94688" cy="828704"/>
            </a:xfrm>
            <a:custGeom>
              <a:avLst/>
              <a:gdLst/>
              <a:ahLst/>
              <a:cxnLst/>
              <a:rect l="l" t="t" r="r" b="b"/>
              <a:pathLst>
                <a:path w="2959" h="25897" extrusionOk="0">
                  <a:moveTo>
                    <a:pt x="0" y="1"/>
                  </a:moveTo>
                  <a:lnTo>
                    <a:pt x="0" y="25897"/>
                  </a:lnTo>
                  <a:lnTo>
                    <a:pt x="2958" y="2589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13"/>
            <p:cNvSpPr/>
            <p:nvPr/>
          </p:nvSpPr>
          <p:spPr>
            <a:xfrm>
              <a:off x="3484352"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13"/>
            <p:cNvSpPr/>
            <p:nvPr/>
          </p:nvSpPr>
          <p:spPr>
            <a:xfrm>
              <a:off x="3348608" y="4314784"/>
              <a:ext cx="94688" cy="828704"/>
            </a:xfrm>
            <a:custGeom>
              <a:avLst/>
              <a:gdLst/>
              <a:ahLst/>
              <a:cxnLst/>
              <a:rect l="l" t="t" r="r" b="b"/>
              <a:pathLst>
                <a:path w="2959" h="25897" extrusionOk="0">
                  <a:moveTo>
                    <a:pt x="1" y="1"/>
                  </a:moveTo>
                  <a:lnTo>
                    <a:pt x="1" y="25897"/>
                  </a:lnTo>
                  <a:lnTo>
                    <a:pt x="2959" y="25897"/>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13"/>
            <p:cNvSpPr/>
            <p:nvPr/>
          </p:nvSpPr>
          <p:spPr>
            <a:xfrm>
              <a:off x="3761184" y="4739840"/>
              <a:ext cx="94656" cy="403648"/>
            </a:xfrm>
            <a:custGeom>
              <a:avLst/>
              <a:gdLst/>
              <a:ahLst/>
              <a:cxnLst/>
              <a:rect l="l" t="t" r="r" b="b"/>
              <a:pathLst>
                <a:path w="2958"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13"/>
            <p:cNvSpPr/>
            <p:nvPr/>
          </p:nvSpPr>
          <p:spPr>
            <a:xfrm>
              <a:off x="3625440" y="4457664"/>
              <a:ext cx="94688" cy="685824"/>
            </a:xfrm>
            <a:custGeom>
              <a:avLst/>
              <a:gdLst/>
              <a:ahLst/>
              <a:cxnLst/>
              <a:rect l="l" t="t" r="r" b="b"/>
              <a:pathLst>
                <a:path w="2959" h="21432" extrusionOk="0">
                  <a:moveTo>
                    <a:pt x="0" y="1"/>
                  </a:moveTo>
                  <a:lnTo>
                    <a:pt x="0" y="21432"/>
                  </a:lnTo>
                  <a:lnTo>
                    <a:pt x="2958" y="2143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13"/>
            <p:cNvSpPr/>
            <p:nvPr/>
          </p:nvSpPr>
          <p:spPr>
            <a:xfrm>
              <a:off x="4037984" y="4638048"/>
              <a:ext cx="94688" cy="505440"/>
            </a:xfrm>
            <a:custGeom>
              <a:avLst/>
              <a:gdLst/>
              <a:ahLst/>
              <a:cxnLst/>
              <a:rect l="l" t="t" r="r" b="b"/>
              <a:pathLst>
                <a:path w="2959" h="15795" extrusionOk="0">
                  <a:moveTo>
                    <a:pt x="1" y="1"/>
                  </a:moveTo>
                  <a:lnTo>
                    <a:pt x="1" y="15795"/>
                  </a:lnTo>
                  <a:lnTo>
                    <a:pt x="2959" y="15795"/>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13"/>
            <p:cNvSpPr/>
            <p:nvPr/>
          </p:nvSpPr>
          <p:spPr>
            <a:xfrm>
              <a:off x="3902272" y="4836288"/>
              <a:ext cx="94656" cy="307200"/>
            </a:xfrm>
            <a:custGeom>
              <a:avLst/>
              <a:gdLst/>
              <a:ahLst/>
              <a:cxnLst/>
              <a:rect l="l" t="t" r="r" b="b"/>
              <a:pathLst>
                <a:path w="2958" h="9600" extrusionOk="0">
                  <a:moveTo>
                    <a:pt x="0" y="1"/>
                  </a:moveTo>
                  <a:lnTo>
                    <a:pt x="0" y="9600"/>
                  </a:lnTo>
                  <a:lnTo>
                    <a:pt x="2958" y="960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13"/>
            <p:cNvSpPr/>
            <p:nvPr/>
          </p:nvSpPr>
          <p:spPr>
            <a:xfrm>
              <a:off x="4316608"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13"/>
            <p:cNvSpPr/>
            <p:nvPr/>
          </p:nvSpPr>
          <p:spPr>
            <a:xfrm>
              <a:off x="418086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13"/>
            <p:cNvSpPr/>
            <p:nvPr/>
          </p:nvSpPr>
          <p:spPr>
            <a:xfrm>
              <a:off x="4593408"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13"/>
            <p:cNvSpPr/>
            <p:nvPr/>
          </p:nvSpPr>
          <p:spPr>
            <a:xfrm>
              <a:off x="4457696"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13"/>
            <p:cNvSpPr/>
            <p:nvPr/>
          </p:nvSpPr>
          <p:spPr>
            <a:xfrm>
              <a:off x="4870240"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13"/>
            <p:cNvSpPr/>
            <p:nvPr/>
          </p:nvSpPr>
          <p:spPr>
            <a:xfrm>
              <a:off x="4734496"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13"/>
            <p:cNvSpPr/>
            <p:nvPr/>
          </p:nvSpPr>
          <p:spPr>
            <a:xfrm>
              <a:off x="5147072" y="4157632"/>
              <a:ext cx="94656" cy="985856"/>
            </a:xfrm>
            <a:custGeom>
              <a:avLst/>
              <a:gdLst/>
              <a:ahLst/>
              <a:cxnLst/>
              <a:rect l="l" t="t" r="r" b="b"/>
              <a:pathLst>
                <a:path w="2958" h="30808" extrusionOk="0">
                  <a:moveTo>
                    <a:pt x="0" y="1"/>
                  </a:moveTo>
                  <a:lnTo>
                    <a:pt x="0" y="30808"/>
                  </a:lnTo>
                  <a:lnTo>
                    <a:pt x="2958" y="30808"/>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13"/>
            <p:cNvSpPr/>
            <p:nvPr/>
          </p:nvSpPr>
          <p:spPr>
            <a:xfrm>
              <a:off x="5011328" y="4229088"/>
              <a:ext cx="94688" cy="914400"/>
            </a:xfrm>
            <a:custGeom>
              <a:avLst/>
              <a:gdLst/>
              <a:ahLst/>
              <a:cxnLst/>
              <a:rect l="l" t="t" r="r" b="b"/>
              <a:pathLst>
                <a:path w="2959" h="28575" extrusionOk="0">
                  <a:moveTo>
                    <a:pt x="0" y="0"/>
                  </a:moveTo>
                  <a:lnTo>
                    <a:pt x="0" y="28575"/>
                  </a:lnTo>
                  <a:lnTo>
                    <a:pt x="2958" y="2857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13"/>
            <p:cNvSpPr/>
            <p:nvPr/>
          </p:nvSpPr>
          <p:spPr>
            <a:xfrm>
              <a:off x="5425664"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13"/>
            <p:cNvSpPr/>
            <p:nvPr/>
          </p:nvSpPr>
          <p:spPr>
            <a:xfrm>
              <a:off x="5289920" y="4277280"/>
              <a:ext cx="94688" cy="866208"/>
            </a:xfrm>
            <a:custGeom>
              <a:avLst/>
              <a:gdLst/>
              <a:ahLst/>
              <a:cxnLst/>
              <a:rect l="l" t="t" r="r" b="b"/>
              <a:pathLst>
                <a:path w="2959" h="27069" extrusionOk="0">
                  <a:moveTo>
                    <a:pt x="1" y="1"/>
                  </a:moveTo>
                  <a:lnTo>
                    <a:pt x="1" y="27069"/>
                  </a:lnTo>
                  <a:lnTo>
                    <a:pt x="2959" y="2706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13"/>
            <p:cNvSpPr/>
            <p:nvPr/>
          </p:nvSpPr>
          <p:spPr>
            <a:xfrm>
              <a:off x="5702496" y="4721984"/>
              <a:ext cx="94688" cy="421504"/>
            </a:xfrm>
            <a:custGeom>
              <a:avLst/>
              <a:gdLst/>
              <a:ahLst/>
              <a:cxnLst/>
              <a:rect l="l" t="t" r="r" b="b"/>
              <a:pathLst>
                <a:path w="2959"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13"/>
            <p:cNvSpPr/>
            <p:nvPr/>
          </p:nvSpPr>
          <p:spPr>
            <a:xfrm>
              <a:off x="5566752" y="4416608"/>
              <a:ext cx="94688" cy="726880"/>
            </a:xfrm>
            <a:custGeom>
              <a:avLst/>
              <a:gdLst/>
              <a:ahLst/>
              <a:cxnLst/>
              <a:rect l="l" t="t" r="r" b="b"/>
              <a:pathLst>
                <a:path w="2959" h="22715" extrusionOk="0">
                  <a:moveTo>
                    <a:pt x="0" y="0"/>
                  </a:moveTo>
                  <a:lnTo>
                    <a:pt x="0" y="22715"/>
                  </a:lnTo>
                  <a:lnTo>
                    <a:pt x="2958" y="2271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13"/>
            <p:cNvSpPr/>
            <p:nvPr/>
          </p:nvSpPr>
          <p:spPr>
            <a:xfrm>
              <a:off x="5979296"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13"/>
            <p:cNvSpPr/>
            <p:nvPr/>
          </p:nvSpPr>
          <p:spPr>
            <a:xfrm>
              <a:off x="5843584" y="4813088"/>
              <a:ext cx="94688" cy="330400"/>
            </a:xfrm>
            <a:custGeom>
              <a:avLst/>
              <a:gdLst/>
              <a:ahLst/>
              <a:cxnLst/>
              <a:rect l="l" t="t" r="r" b="b"/>
              <a:pathLst>
                <a:path w="2959" h="10325" extrusionOk="0">
                  <a:moveTo>
                    <a:pt x="0" y="0"/>
                  </a:moveTo>
                  <a:lnTo>
                    <a:pt x="0" y="10325"/>
                  </a:lnTo>
                  <a:lnTo>
                    <a:pt x="2958" y="1032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13"/>
            <p:cNvSpPr/>
            <p:nvPr/>
          </p:nvSpPr>
          <p:spPr>
            <a:xfrm>
              <a:off x="6256128"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13"/>
            <p:cNvSpPr/>
            <p:nvPr/>
          </p:nvSpPr>
          <p:spPr>
            <a:xfrm>
              <a:off x="61203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13"/>
            <p:cNvSpPr/>
            <p:nvPr/>
          </p:nvSpPr>
          <p:spPr>
            <a:xfrm>
              <a:off x="6534720" y="4505888"/>
              <a:ext cx="92896" cy="637600"/>
            </a:xfrm>
            <a:custGeom>
              <a:avLst/>
              <a:gdLst/>
              <a:ahLst/>
              <a:cxnLst/>
              <a:rect l="l" t="t" r="r" b="b"/>
              <a:pathLst>
                <a:path w="2903" h="19925" extrusionOk="0">
                  <a:moveTo>
                    <a:pt x="1" y="1"/>
                  </a:moveTo>
                  <a:lnTo>
                    <a:pt x="1" y="19925"/>
                  </a:lnTo>
                  <a:lnTo>
                    <a:pt x="2903" y="1992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13"/>
            <p:cNvSpPr/>
            <p:nvPr/>
          </p:nvSpPr>
          <p:spPr>
            <a:xfrm>
              <a:off x="6399008" y="4739840"/>
              <a:ext cx="92896" cy="403648"/>
            </a:xfrm>
            <a:custGeom>
              <a:avLst/>
              <a:gdLst/>
              <a:ahLst/>
              <a:cxnLst/>
              <a:rect l="l" t="t" r="r" b="b"/>
              <a:pathLst>
                <a:path w="2903" h="12614" extrusionOk="0">
                  <a:moveTo>
                    <a:pt x="0" y="1"/>
                  </a:moveTo>
                  <a:lnTo>
                    <a:pt x="0" y="12614"/>
                  </a:lnTo>
                  <a:lnTo>
                    <a:pt x="2902" y="12614"/>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13"/>
            <p:cNvSpPr/>
            <p:nvPr/>
          </p:nvSpPr>
          <p:spPr>
            <a:xfrm>
              <a:off x="6811552"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13"/>
            <p:cNvSpPr/>
            <p:nvPr/>
          </p:nvSpPr>
          <p:spPr>
            <a:xfrm>
              <a:off x="6675808" y="4614848"/>
              <a:ext cx="94688" cy="528640"/>
            </a:xfrm>
            <a:custGeom>
              <a:avLst/>
              <a:gdLst/>
              <a:ahLst/>
              <a:cxnLst/>
              <a:rect l="l" t="t" r="r" b="b"/>
              <a:pathLst>
                <a:path w="2959" h="16520" extrusionOk="0">
                  <a:moveTo>
                    <a:pt x="1" y="0"/>
                  </a:moveTo>
                  <a:lnTo>
                    <a:pt x="1" y="16520"/>
                  </a:lnTo>
                  <a:lnTo>
                    <a:pt x="2959" y="16520"/>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13"/>
            <p:cNvSpPr/>
            <p:nvPr/>
          </p:nvSpPr>
          <p:spPr>
            <a:xfrm>
              <a:off x="708838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13"/>
            <p:cNvSpPr/>
            <p:nvPr/>
          </p:nvSpPr>
          <p:spPr>
            <a:xfrm>
              <a:off x="6952640"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13"/>
            <p:cNvSpPr/>
            <p:nvPr/>
          </p:nvSpPr>
          <p:spPr>
            <a:xfrm>
              <a:off x="73651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13"/>
            <p:cNvSpPr/>
            <p:nvPr/>
          </p:nvSpPr>
          <p:spPr>
            <a:xfrm>
              <a:off x="7229472" y="4825568"/>
              <a:ext cx="94688" cy="317920"/>
            </a:xfrm>
            <a:custGeom>
              <a:avLst/>
              <a:gdLst/>
              <a:ahLst/>
              <a:cxnLst/>
              <a:rect l="l" t="t" r="r" b="b"/>
              <a:pathLst>
                <a:path w="2959" h="9935" extrusionOk="0">
                  <a:moveTo>
                    <a:pt x="0" y="1"/>
                  </a:moveTo>
                  <a:lnTo>
                    <a:pt x="0" y="9935"/>
                  </a:lnTo>
                  <a:lnTo>
                    <a:pt x="2958" y="993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13"/>
            <p:cNvSpPr/>
            <p:nvPr/>
          </p:nvSpPr>
          <p:spPr>
            <a:xfrm>
              <a:off x="7643808" y="4632704"/>
              <a:ext cx="92896" cy="510784"/>
            </a:xfrm>
            <a:custGeom>
              <a:avLst/>
              <a:gdLst/>
              <a:ahLst/>
              <a:cxnLst/>
              <a:rect l="l" t="t" r="r" b="b"/>
              <a:pathLst>
                <a:path w="2903" h="15962" extrusionOk="0">
                  <a:moveTo>
                    <a:pt x="0" y="0"/>
                  </a:moveTo>
                  <a:lnTo>
                    <a:pt x="0" y="15962"/>
                  </a:lnTo>
                  <a:lnTo>
                    <a:pt x="2902" y="15962"/>
                  </a:lnTo>
                  <a:lnTo>
                    <a:pt x="2902"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13"/>
            <p:cNvSpPr/>
            <p:nvPr/>
          </p:nvSpPr>
          <p:spPr>
            <a:xfrm>
              <a:off x="7506272" y="4963104"/>
              <a:ext cx="94688" cy="180384"/>
            </a:xfrm>
            <a:custGeom>
              <a:avLst/>
              <a:gdLst/>
              <a:ahLst/>
              <a:cxnLst/>
              <a:rect l="l" t="t" r="r" b="b"/>
              <a:pathLst>
                <a:path w="2959" h="5637" extrusionOk="0">
                  <a:moveTo>
                    <a:pt x="1" y="0"/>
                  </a:moveTo>
                  <a:lnTo>
                    <a:pt x="1" y="5637"/>
                  </a:lnTo>
                  <a:lnTo>
                    <a:pt x="2959" y="5637"/>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13"/>
            <p:cNvSpPr/>
            <p:nvPr/>
          </p:nvSpPr>
          <p:spPr>
            <a:xfrm>
              <a:off x="7920608" y="4909504"/>
              <a:ext cx="94688" cy="233984"/>
            </a:xfrm>
            <a:custGeom>
              <a:avLst/>
              <a:gdLst/>
              <a:ahLst/>
              <a:cxnLst/>
              <a:rect l="l" t="t" r="r" b="b"/>
              <a:pathLst>
                <a:path w="2959" h="7312" extrusionOk="0">
                  <a:moveTo>
                    <a:pt x="1" y="1"/>
                  </a:moveTo>
                  <a:lnTo>
                    <a:pt x="1" y="7312"/>
                  </a:lnTo>
                  <a:lnTo>
                    <a:pt x="2959" y="731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13"/>
            <p:cNvSpPr/>
            <p:nvPr/>
          </p:nvSpPr>
          <p:spPr>
            <a:xfrm>
              <a:off x="7784896" y="4777344"/>
              <a:ext cx="94688" cy="366144"/>
            </a:xfrm>
            <a:custGeom>
              <a:avLst/>
              <a:gdLst/>
              <a:ahLst/>
              <a:cxnLst/>
              <a:rect l="l" t="t" r="r" b="b"/>
              <a:pathLst>
                <a:path w="2959" h="11442" extrusionOk="0">
                  <a:moveTo>
                    <a:pt x="0" y="1"/>
                  </a:moveTo>
                  <a:lnTo>
                    <a:pt x="0" y="11442"/>
                  </a:lnTo>
                  <a:lnTo>
                    <a:pt x="2958" y="1144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13"/>
            <p:cNvSpPr/>
            <p:nvPr/>
          </p:nvSpPr>
          <p:spPr>
            <a:xfrm>
              <a:off x="81974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13"/>
            <p:cNvSpPr/>
            <p:nvPr/>
          </p:nvSpPr>
          <p:spPr>
            <a:xfrm>
              <a:off x="8061696" y="4777344"/>
              <a:ext cx="94688" cy="366144"/>
            </a:xfrm>
            <a:custGeom>
              <a:avLst/>
              <a:gdLst/>
              <a:ahLst/>
              <a:cxnLst/>
              <a:rect l="l" t="t" r="r" b="b"/>
              <a:pathLst>
                <a:path w="2959" h="11442" extrusionOk="0">
                  <a:moveTo>
                    <a:pt x="1" y="1"/>
                  </a:moveTo>
                  <a:lnTo>
                    <a:pt x="1" y="11442"/>
                  </a:lnTo>
                  <a:lnTo>
                    <a:pt x="2959" y="1144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13"/>
            <p:cNvSpPr/>
            <p:nvPr/>
          </p:nvSpPr>
          <p:spPr>
            <a:xfrm>
              <a:off x="8474272" y="4721984"/>
              <a:ext cx="94656" cy="421504"/>
            </a:xfrm>
            <a:custGeom>
              <a:avLst/>
              <a:gdLst/>
              <a:ahLst/>
              <a:cxnLst/>
              <a:rect l="l" t="t" r="r" b="b"/>
              <a:pathLst>
                <a:path w="2958"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13"/>
            <p:cNvSpPr/>
            <p:nvPr/>
          </p:nvSpPr>
          <p:spPr>
            <a:xfrm>
              <a:off x="8338528" y="4488032"/>
              <a:ext cx="94688" cy="655456"/>
            </a:xfrm>
            <a:custGeom>
              <a:avLst/>
              <a:gdLst/>
              <a:ahLst/>
              <a:cxnLst/>
              <a:rect l="l" t="t" r="r" b="b"/>
              <a:pathLst>
                <a:path w="2959" h="20483" extrusionOk="0">
                  <a:moveTo>
                    <a:pt x="0" y="1"/>
                  </a:moveTo>
                  <a:lnTo>
                    <a:pt x="0" y="20483"/>
                  </a:lnTo>
                  <a:lnTo>
                    <a:pt x="2958" y="2048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13"/>
            <p:cNvSpPr/>
            <p:nvPr/>
          </p:nvSpPr>
          <p:spPr>
            <a:xfrm>
              <a:off x="8751072" y="4409440"/>
              <a:ext cx="94688" cy="734048"/>
            </a:xfrm>
            <a:custGeom>
              <a:avLst/>
              <a:gdLst/>
              <a:ahLst/>
              <a:cxnLst/>
              <a:rect l="l" t="t" r="r" b="b"/>
              <a:pathLst>
                <a:path w="2959" h="22939" extrusionOk="0">
                  <a:moveTo>
                    <a:pt x="1" y="1"/>
                  </a:moveTo>
                  <a:lnTo>
                    <a:pt x="1" y="22939"/>
                  </a:lnTo>
                  <a:lnTo>
                    <a:pt x="2959" y="2293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13"/>
            <p:cNvSpPr/>
            <p:nvPr/>
          </p:nvSpPr>
          <p:spPr>
            <a:xfrm>
              <a:off x="8615360" y="4295168"/>
              <a:ext cx="94688" cy="848320"/>
            </a:xfrm>
            <a:custGeom>
              <a:avLst/>
              <a:gdLst/>
              <a:ahLst/>
              <a:cxnLst/>
              <a:rect l="l" t="t" r="r" b="b"/>
              <a:pathLst>
                <a:path w="2959" h="26510" extrusionOk="0">
                  <a:moveTo>
                    <a:pt x="0" y="0"/>
                  </a:moveTo>
                  <a:lnTo>
                    <a:pt x="0" y="26510"/>
                  </a:lnTo>
                  <a:lnTo>
                    <a:pt x="2958" y="26510"/>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13"/>
            <p:cNvSpPr/>
            <p:nvPr/>
          </p:nvSpPr>
          <p:spPr>
            <a:xfrm>
              <a:off x="9029696" y="4409440"/>
              <a:ext cx="92896" cy="734048"/>
            </a:xfrm>
            <a:custGeom>
              <a:avLst/>
              <a:gdLst/>
              <a:ahLst/>
              <a:cxnLst/>
              <a:rect l="l" t="t" r="r" b="b"/>
              <a:pathLst>
                <a:path w="2903" h="22939" extrusionOk="0">
                  <a:moveTo>
                    <a:pt x="0" y="1"/>
                  </a:moveTo>
                  <a:lnTo>
                    <a:pt x="0" y="22939"/>
                  </a:lnTo>
                  <a:lnTo>
                    <a:pt x="2902" y="22939"/>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13"/>
            <p:cNvSpPr/>
            <p:nvPr/>
          </p:nvSpPr>
          <p:spPr>
            <a:xfrm>
              <a:off x="8893952" y="4180864"/>
              <a:ext cx="92896" cy="962624"/>
            </a:xfrm>
            <a:custGeom>
              <a:avLst/>
              <a:gdLst/>
              <a:ahLst/>
              <a:cxnLst/>
              <a:rect l="l" t="t" r="r" b="b"/>
              <a:pathLst>
                <a:path w="2903" h="30082" extrusionOk="0">
                  <a:moveTo>
                    <a:pt x="1" y="0"/>
                  </a:moveTo>
                  <a:lnTo>
                    <a:pt x="1" y="30082"/>
                  </a:lnTo>
                  <a:lnTo>
                    <a:pt x="2903" y="30082"/>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1" name="Google Shape;771;p13"/>
          <p:cNvSpPr/>
          <p:nvPr/>
        </p:nvSpPr>
        <p:spPr>
          <a:xfrm>
            <a:off x="0" y="3579000"/>
            <a:ext cx="9144000" cy="1293056"/>
          </a:xfrm>
          <a:custGeom>
            <a:avLst/>
            <a:gdLst/>
            <a:ahLst/>
            <a:cxnLst/>
            <a:rect l="l" t="t" r="r" b="b"/>
            <a:pathLst>
              <a:path w="285750" h="40408" extrusionOk="0">
                <a:moveTo>
                  <a:pt x="160288" y="224"/>
                </a:moveTo>
                <a:lnTo>
                  <a:pt x="160455" y="279"/>
                </a:lnTo>
                <a:lnTo>
                  <a:pt x="160623" y="335"/>
                </a:lnTo>
                <a:lnTo>
                  <a:pt x="160679" y="503"/>
                </a:lnTo>
                <a:lnTo>
                  <a:pt x="160734" y="670"/>
                </a:lnTo>
                <a:lnTo>
                  <a:pt x="160679" y="838"/>
                </a:lnTo>
                <a:lnTo>
                  <a:pt x="160623" y="1005"/>
                </a:lnTo>
                <a:lnTo>
                  <a:pt x="160455" y="1061"/>
                </a:lnTo>
                <a:lnTo>
                  <a:pt x="160288" y="1117"/>
                </a:lnTo>
                <a:lnTo>
                  <a:pt x="160120" y="1061"/>
                </a:lnTo>
                <a:lnTo>
                  <a:pt x="159953" y="1005"/>
                </a:lnTo>
                <a:lnTo>
                  <a:pt x="159897" y="838"/>
                </a:lnTo>
                <a:lnTo>
                  <a:pt x="159841" y="670"/>
                </a:lnTo>
                <a:lnTo>
                  <a:pt x="159897" y="503"/>
                </a:lnTo>
                <a:lnTo>
                  <a:pt x="159953" y="335"/>
                </a:lnTo>
                <a:lnTo>
                  <a:pt x="160120" y="279"/>
                </a:lnTo>
                <a:lnTo>
                  <a:pt x="160288" y="224"/>
                </a:lnTo>
                <a:close/>
                <a:moveTo>
                  <a:pt x="264319" y="670"/>
                </a:moveTo>
                <a:lnTo>
                  <a:pt x="264486" y="726"/>
                </a:lnTo>
                <a:lnTo>
                  <a:pt x="264654" y="782"/>
                </a:lnTo>
                <a:lnTo>
                  <a:pt x="264709" y="949"/>
                </a:lnTo>
                <a:lnTo>
                  <a:pt x="264765" y="1117"/>
                </a:lnTo>
                <a:lnTo>
                  <a:pt x="264709" y="1284"/>
                </a:lnTo>
                <a:lnTo>
                  <a:pt x="264654" y="1451"/>
                </a:lnTo>
                <a:lnTo>
                  <a:pt x="264486" y="1507"/>
                </a:lnTo>
                <a:lnTo>
                  <a:pt x="264319" y="1563"/>
                </a:lnTo>
                <a:lnTo>
                  <a:pt x="264151" y="1507"/>
                </a:lnTo>
                <a:lnTo>
                  <a:pt x="263984" y="1451"/>
                </a:lnTo>
                <a:lnTo>
                  <a:pt x="263928" y="1284"/>
                </a:lnTo>
                <a:lnTo>
                  <a:pt x="263872" y="1117"/>
                </a:lnTo>
                <a:lnTo>
                  <a:pt x="263928" y="949"/>
                </a:lnTo>
                <a:lnTo>
                  <a:pt x="263984" y="782"/>
                </a:lnTo>
                <a:lnTo>
                  <a:pt x="264151" y="726"/>
                </a:lnTo>
                <a:lnTo>
                  <a:pt x="264319" y="670"/>
                </a:lnTo>
                <a:close/>
                <a:moveTo>
                  <a:pt x="281508" y="2902"/>
                </a:moveTo>
                <a:lnTo>
                  <a:pt x="281676" y="2958"/>
                </a:lnTo>
                <a:lnTo>
                  <a:pt x="281843" y="3014"/>
                </a:lnTo>
                <a:lnTo>
                  <a:pt x="281899" y="3182"/>
                </a:lnTo>
                <a:lnTo>
                  <a:pt x="281955" y="3349"/>
                </a:lnTo>
                <a:lnTo>
                  <a:pt x="281899" y="3516"/>
                </a:lnTo>
                <a:lnTo>
                  <a:pt x="281843" y="3684"/>
                </a:lnTo>
                <a:lnTo>
                  <a:pt x="281676" y="3740"/>
                </a:lnTo>
                <a:lnTo>
                  <a:pt x="281508" y="3795"/>
                </a:lnTo>
                <a:lnTo>
                  <a:pt x="281341" y="3740"/>
                </a:lnTo>
                <a:lnTo>
                  <a:pt x="281174" y="3684"/>
                </a:lnTo>
                <a:lnTo>
                  <a:pt x="281118" y="3516"/>
                </a:lnTo>
                <a:lnTo>
                  <a:pt x="281062" y="3349"/>
                </a:lnTo>
                <a:lnTo>
                  <a:pt x="281118" y="3182"/>
                </a:lnTo>
                <a:lnTo>
                  <a:pt x="281174" y="3014"/>
                </a:lnTo>
                <a:lnTo>
                  <a:pt x="281341" y="2958"/>
                </a:lnTo>
                <a:lnTo>
                  <a:pt x="281508" y="2902"/>
                </a:lnTo>
                <a:close/>
                <a:moveTo>
                  <a:pt x="177701" y="6251"/>
                </a:moveTo>
                <a:lnTo>
                  <a:pt x="177868" y="6307"/>
                </a:lnTo>
                <a:lnTo>
                  <a:pt x="178036" y="6363"/>
                </a:lnTo>
                <a:lnTo>
                  <a:pt x="178091" y="6530"/>
                </a:lnTo>
                <a:lnTo>
                  <a:pt x="178147" y="6698"/>
                </a:lnTo>
                <a:lnTo>
                  <a:pt x="178091" y="6865"/>
                </a:lnTo>
                <a:lnTo>
                  <a:pt x="178036" y="7032"/>
                </a:lnTo>
                <a:lnTo>
                  <a:pt x="177868" y="7088"/>
                </a:lnTo>
                <a:lnTo>
                  <a:pt x="177701" y="7144"/>
                </a:lnTo>
                <a:lnTo>
                  <a:pt x="177533" y="7088"/>
                </a:lnTo>
                <a:lnTo>
                  <a:pt x="177366" y="7032"/>
                </a:lnTo>
                <a:lnTo>
                  <a:pt x="177310" y="6865"/>
                </a:lnTo>
                <a:lnTo>
                  <a:pt x="177254" y="6698"/>
                </a:lnTo>
                <a:lnTo>
                  <a:pt x="177310" y="6530"/>
                </a:lnTo>
                <a:lnTo>
                  <a:pt x="177366" y="6363"/>
                </a:lnTo>
                <a:lnTo>
                  <a:pt x="177533" y="6307"/>
                </a:lnTo>
                <a:lnTo>
                  <a:pt x="177701" y="6251"/>
                </a:lnTo>
                <a:close/>
                <a:moveTo>
                  <a:pt x="90860" y="12055"/>
                </a:moveTo>
                <a:lnTo>
                  <a:pt x="91027" y="12111"/>
                </a:lnTo>
                <a:lnTo>
                  <a:pt x="91194" y="12167"/>
                </a:lnTo>
                <a:lnTo>
                  <a:pt x="91250" y="12334"/>
                </a:lnTo>
                <a:lnTo>
                  <a:pt x="91306" y="12502"/>
                </a:lnTo>
                <a:lnTo>
                  <a:pt x="91250" y="12669"/>
                </a:lnTo>
                <a:lnTo>
                  <a:pt x="91194" y="12837"/>
                </a:lnTo>
                <a:lnTo>
                  <a:pt x="91027" y="12893"/>
                </a:lnTo>
                <a:lnTo>
                  <a:pt x="90860" y="12948"/>
                </a:lnTo>
                <a:lnTo>
                  <a:pt x="90692" y="12893"/>
                </a:lnTo>
                <a:lnTo>
                  <a:pt x="90525" y="12837"/>
                </a:lnTo>
                <a:lnTo>
                  <a:pt x="90469" y="12669"/>
                </a:lnTo>
                <a:lnTo>
                  <a:pt x="90413" y="12502"/>
                </a:lnTo>
                <a:lnTo>
                  <a:pt x="90469" y="12334"/>
                </a:lnTo>
                <a:lnTo>
                  <a:pt x="90525" y="12167"/>
                </a:lnTo>
                <a:lnTo>
                  <a:pt x="90692" y="12111"/>
                </a:lnTo>
                <a:lnTo>
                  <a:pt x="90860" y="12055"/>
                </a:lnTo>
                <a:close/>
                <a:moveTo>
                  <a:pt x="246683" y="15404"/>
                </a:moveTo>
                <a:lnTo>
                  <a:pt x="246850" y="15460"/>
                </a:lnTo>
                <a:lnTo>
                  <a:pt x="247017" y="15516"/>
                </a:lnTo>
                <a:lnTo>
                  <a:pt x="247073" y="15683"/>
                </a:lnTo>
                <a:lnTo>
                  <a:pt x="247129" y="15851"/>
                </a:lnTo>
                <a:lnTo>
                  <a:pt x="247073" y="16018"/>
                </a:lnTo>
                <a:lnTo>
                  <a:pt x="247017" y="16185"/>
                </a:lnTo>
                <a:lnTo>
                  <a:pt x="246850" y="16241"/>
                </a:lnTo>
                <a:lnTo>
                  <a:pt x="246683" y="16297"/>
                </a:lnTo>
                <a:lnTo>
                  <a:pt x="246515" y="16241"/>
                </a:lnTo>
                <a:lnTo>
                  <a:pt x="246348" y="16185"/>
                </a:lnTo>
                <a:lnTo>
                  <a:pt x="246292" y="16018"/>
                </a:lnTo>
                <a:lnTo>
                  <a:pt x="246236" y="15851"/>
                </a:lnTo>
                <a:lnTo>
                  <a:pt x="246292" y="15683"/>
                </a:lnTo>
                <a:lnTo>
                  <a:pt x="246348" y="15516"/>
                </a:lnTo>
                <a:lnTo>
                  <a:pt x="246515" y="15460"/>
                </a:lnTo>
                <a:lnTo>
                  <a:pt x="246683" y="15404"/>
                </a:lnTo>
                <a:close/>
                <a:moveTo>
                  <a:pt x="142875" y="15627"/>
                </a:moveTo>
                <a:lnTo>
                  <a:pt x="143042" y="15683"/>
                </a:lnTo>
                <a:lnTo>
                  <a:pt x="143210" y="15739"/>
                </a:lnTo>
                <a:lnTo>
                  <a:pt x="143266" y="15906"/>
                </a:lnTo>
                <a:lnTo>
                  <a:pt x="143321" y="16074"/>
                </a:lnTo>
                <a:lnTo>
                  <a:pt x="143266" y="16241"/>
                </a:lnTo>
                <a:lnTo>
                  <a:pt x="143210" y="16409"/>
                </a:lnTo>
                <a:lnTo>
                  <a:pt x="143042" y="16464"/>
                </a:lnTo>
                <a:lnTo>
                  <a:pt x="142875" y="16520"/>
                </a:lnTo>
                <a:lnTo>
                  <a:pt x="142708" y="16464"/>
                </a:lnTo>
                <a:lnTo>
                  <a:pt x="142540" y="16409"/>
                </a:lnTo>
                <a:lnTo>
                  <a:pt x="142484" y="16241"/>
                </a:lnTo>
                <a:lnTo>
                  <a:pt x="142429" y="16074"/>
                </a:lnTo>
                <a:lnTo>
                  <a:pt x="142484" y="15906"/>
                </a:lnTo>
                <a:lnTo>
                  <a:pt x="142540" y="15739"/>
                </a:lnTo>
                <a:lnTo>
                  <a:pt x="142708" y="15683"/>
                </a:lnTo>
                <a:lnTo>
                  <a:pt x="142875" y="15627"/>
                </a:lnTo>
                <a:close/>
                <a:moveTo>
                  <a:pt x="125685" y="17413"/>
                </a:moveTo>
                <a:lnTo>
                  <a:pt x="125853" y="17469"/>
                </a:lnTo>
                <a:lnTo>
                  <a:pt x="126020" y="17525"/>
                </a:lnTo>
                <a:lnTo>
                  <a:pt x="126076" y="17692"/>
                </a:lnTo>
                <a:lnTo>
                  <a:pt x="126132" y="17860"/>
                </a:lnTo>
                <a:lnTo>
                  <a:pt x="126076" y="18027"/>
                </a:lnTo>
                <a:lnTo>
                  <a:pt x="126020" y="18195"/>
                </a:lnTo>
                <a:lnTo>
                  <a:pt x="125853" y="18250"/>
                </a:lnTo>
                <a:lnTo>
                  <a:pt x="125685" y="18306"/>
                </a:lnTo>
                <a:lnTo>
                  <a:pt x="125518" y="18250"/>
                </a:lnTo>
                <a:lnTo>
                  <a:pt x="125350" y="18195"/>
                </a:lnTo>
                <a:lnTo>
                  <a:pt x="125295" y="18027"/>
                </a:lnTo>
                <a:lnTo>
                  <a:pt x="125239" y="17860"/>
                </a:lnTo>
                <a:lnTo>
                  <a:pt x="125295" y="17692"/>
                </a:lnTo>
                <a:lnTo>
                  <a:pt x="125350" y="17525"/>
                </a:lnTo>
                <a:lnTo>
                  <a:pt x="125518" y="17469"/>
                </a:lnTo>
                <a:lnTo>
                  <a:pt x="125685" y="17413"/>
                </a:lnTo>
                <a:close/>
                <a:moveTo>
                  <a:pt x="73670" y="17636"/>
                </a:moveTo>
                <a:lnTo>
                  <a:pt x="73837" y="17692"/>
                </a:lnTo>
                <a:lnTo>
                  <a:pt x="74005" y="17748"/>
                </a:lnTo>
                <a:lnTo>
                  <a:pt x="74061" y="17915"/>
                </a:lnTo>
                <a:lnTo>
                  <a:pt x="74116" y="18083"/>
                </a:lnTo>
                <a:lnTo>
                  <a:pt x="74061" y="18250"/>
                </a:lnTo>
                <a:lnTo>
                  <a:pt x="74005" y="18418"/>
                </a:lnTo>
                <a:lnTo>
                  <a:pt x="73837" y="18474"/>
                </a:lnTo>
                <a:lnTo>
                  <a:pt x="73670" y="18529"/>
                </a:lnTo>
                <a:lnTo>
                  <a:pt x="73502" y="18474"/>
                </a:lnTo>
                <a:lnTo>
                  <a:pt x="73335" y="18418"/>
                </a:lnTo>
                <a:lnTo>
                  <a:pt x="73279" y="18250"/>
                </a:lnTo>
                <a:lnTo>
                  <a:pt x="73223" y="18083"/>
                </a:lnTo>
                <a:lnTo>
                  <a:pt x="73279" y="17915"/>
                </a:lnTo>
                <a:lnTo>
                  <a:pt x="73335" y="17748"/>
                </a:lnTo>
                <a:lnTo>
                  <a:pt x="73502" y="17692"/>
                </a:lnTo>
                <a:lnTo>
                  <a:pt x="73670" y="17636"/>
                </a:lnTo>
                <a:close/>
                <a:moveTo>
                  <a:pt x="21543" y="17971"/>
                </a:moveTo>
                <a:lnTo>
                  <a:pt x="21710" y="18027"/>
                </a:lnTo>
                <a:lnTo>
                  <a:pt x="21878" y="18083"/>
                </a:lnTo>
                <a:lnTo>
                  <a:pt x="21934" y="18250"/>
                </a:lnTo>
                <a:lnTo>
                  <a:pt x="21989" y="18418"/>
                </a:lnTo>
                <a:lnTo>
                  <a:pt x="21934" y="18585"/>
                </a:lnTo>
                <a:lnTo>
                  <a:pt x="21878" y="18753"/>
                </a:lnTo>
                <a:lnTo>
                  <a:pt x="21710" y="18808"/>
                </a:lnTo>
                <a:lnTo>
                  <a:pt x="21543" y="18864"/>
                </a:lnTo>
                <a:lnTo>
                  <a:pt x="21375" y="18808"/>
                </a:lnTo>
                <a:lnTo>
                  <a:pt x="21208" y="18753"/>
                </a:lnTo>
                <a:lnTo>
                  <a:pt x="21152" y="18585"/>
                </a:lnTo>
                <a:lnTo>
                  <a:pt x="21096" y="18418"/>
                </a:lnTo>
                <a:lnTo>
                  <a:pt x="21152" y="18250"/>
                </a:lnTo>
                <a:lnTo>
                  <a:pt x="21208" y="18083"/>
                </a:lnTo>
                <a:lnTo>
                  <a:pt x="21375" y="18027"/>
                </a:lnTo>
                <a:lnTo>
                  <a:pt x="21543" y="17971"/>
                </a:lnTo>
                <a:close/>
                <a:moveTo>
                  <a:pt x="229716" y="22101"/>
                </a:moveTo>
                <a:lnTo>
                  <a:pt x="229884" y="22157"/>
                </a:lnTo>
                <a:lnTo>
                  <a:pt x="230051" y="22213"/>
                </a:lnTo>
                <a:lnTo>
                  <a:pt x="230107" y="22380"/>
                </a:lnTo>
                <a:lnTo>
                  <a:pt x="230163" y="22548"/>
                </a:lnTo>
                <a:lnTo>
                  <a:pt x="230107" y="22715"/>
                </a:lnTo>
                <a:lnTo>
                  <a:pt x="230051" y="22883"/>
                </a:lnTo>
                <a:lnTo>
                  <a:pt x="229884" y="22938"/>
                </a:lnTo>
                <a:lnTo>
                  <a:pt x="229716" y="22994"/>
                </a:lnTo>
                <a:lnTo>
                  <a:pt x="229549" y="22938"/>
                </a:lnTo>
                <a:lnTo>
                  <a:pt x="229381" y="22883"/>
                </a:lnTo>
                <a:lnTo>
                  <a:pt x="229326" y="22715"/>
                </a:lnTo>
                <a:lnTo>
                  <a:pt x="229270" y="22548"/>
                </a:lnTo>
                <a:lnTo>
                  <a:pt x="229326" y="22380"/>
                </a:lnTo>
                <a:lnTo>
                  <a:pt x="229381" y="22213"/>
                </a:lnTo>
                <a:lnTo>
                  <a:pt x="229549" y="22157"/>
                </a:lnTo>
                <a:lnTo>
                  <a:pt x="229716" y="22101"/>
                </a:lnTo>
                <a:close/>
                <a:moveTo>
                  <a:pt x="194890" y="25450"/>
                </a:moveTo>
                <a:lnTo>
                  <a:pt x="195058" y="25506"/>
                </a:lnTo>
                <a:lnTo>
                  <a:pt x="195225" y="25562"/>
                </a:lnTo>
                <a:lnTo>
                  <a:pt x="195281" y="25729"/>
                </a:lnTo>
                <a:lnTo>
                  <a:pt x="195337" y="25896"/>
                </a:lnTo>
                <a:lnTo>
                  <a:pt x="195281" y="26064"/>
                </a:lnTo>
                <a:lnTo>
                  <a:pt x="195225" y="26231"/>
                </a:lnTo>
                <a:lnTo>
                  <a:pt x="195058" y="26287"/>
                </a:lnTo>
                <a:lnTo>
                  <a:pt x="194890" y="26343"/>
                </a:lnTo>
                <a:lnTo>
                  <a:pt x="194723" y="26287"/>
                </a:lnTo>
                <a:lnTo>
                  <a:pt x="194556" y="26231"/>
                </a:lnTo>
                <a:lnTo>
                  <a:pt x="194500" y="26064"/>
                </a:lnTo>
                <a:lnTo>
                  <a:pt x="194444" y="25896"/>
                </a:lnTo>
                <a:lnTo>
                  <a:pt x="194500" y="25729"/>
                </a:lnTo>
                <a:lnTo>
                  <a:pt x="194556" y="25562"/>
                </a:lnTo>
                <a:lnTo>
                  <a:pt x="194723" y="25506"/>
                </a:lnTo>
                <a:lnTo>
                  <a:pt x="194890" y="25450"/>
                </a:lnTo>
                <a:close/>
                <a:moveTo>
                  <a:pt x="4465" y="26789"/>
                </a:moveTo>
                <a:lnTo>
                  <a:pt x="4632" y="26845"/>
                </a:lnTo>
                <a:lnTo>
                  <a:pt x="4800" y="26901"/>
                </a:lnTo>
                <a:lnTo>
                  <a:pt x="4856" y="27068"/>
                </a:lnTo>
                <a:lnTo>
                  <a:pt x="4911" y="27236"/>
                </a:lnTo>
                <a:lnTo>
                  <a:pt x="4856" y="27403"/>
                </a:lnTo>
                <a:lnTo>
                  <a:pt x="4800" y="27571"/>
                </a:lnTo>
                <a:lnTo>
                  <a:pt x="4632" y="27627"/>
                </a:lnTo>
                <a:lnTo>
                  <a:pt x="4465" y="27682"/>
                </a:lnTo>
                <a:lnTo>
                  <a:pt x="4297" y="27627"/>
                </a:lnTo>
                <a:lnTo>
                  <a:pt x="4130" y="27571"/>
                </a:lnTo>
                <a:lnTo>
                  <a:pt x="4074" y="27403"/>
                </a:lnTo>
                <a:lnTo>
                  <a:pt x="4018" y="27236"/>
                </a:lnTo>
                <a:lnTo>
                  <a:pt x="4074" y="27068"/>
                </a:lnTo>
                <a:lnTo>
                  <a:pt x="4130" y="26901"/>
                </a:lnTo>
                <a:lnTo>
                  <a:pt x="4297" y="26845"/>
                </a:lnTo>
                <a:lnTo>
                  <a:pt x="4465" y="26789"/>
                </a:lnTo>
                <a:close/>
                <a:moveTo>
                  <a:pt x="108272" y="29915"/>
                </a:moveTo>
                <a:lnTo>
                  <a:pt x="108440" y="29971"/>
                </a:lnTo>
                <a:lnTo>
                  <a:pt x="108607" y="30026"/>
                </a:lnTo>
                <a:lnTo>
                  <a:pt x="108663" y="30194"/>
                </a:lnTo>
                <a:lnTo>
                  <a:pt x="108719" y="30361"/>
                </a:lnTo>
                <a:lnTo>
                  <a:pt x="108663" y="30529"/>
                </a:lnTo>
                <a:lnTo>
                  <a:pt x="108607" y="30696"/>
                </a:lnTo>
                <a:lnTo>
                  <a:pt x="108440" y="30752"/>
                </a:lnTo>
                <a:lnTo>
                  <a:pt x="108272" y="30808"/>
                </a:lnTo>
                <a:lnTo>
                  <a:pt x="108105" y="30752"/>
                </a:lnTo>
                <a:lnTo>
                  <a:pt x="107938" y="30696"/>
                </a:lnTo>
                <a:lnTo>
                  <a:pt x="107882" y="30529"/>
                </a:lnTo>
                <a:lnTo>
                  <a:pt x="107826" y="30361"/>
                </a:lnTo>
                <a:lnTo>
                  <a:pt x="107882" y="30194"/>
                </a:lnTo>
                <a:lnTo>
                  <a:pt x="107938" y="30026"/>
                </a:lnTo>
                <a:lnTo>
                  <a:pt x="108105" y="29971"/>
                </a:lnTo>
                <a:lnTo>
                  <a:pt x="108272" y="29915"/>
                </a:lnTo>
                <a:close/>
                <a:moveTo>
                  <a:pt x="212080" y="32147"/>
                </a:moveTo>
                <a:lnTo>
                  <a:pt x="212248" y="32203"/>
                </a:lnTo>
                <a:lnTo>
                  <a:pt x="212415" y="32259"/>
                </a:lnTo>
                <a:lnTo>
                  <a:pt x="212471" y="32426"/>
                </a:lnTo>
                <a:lnTo>
                  <a:pt x="212527" y="32594"/>
                </a:lnTo>
                <a:lnTo>
                  <a:pt x="212471" y="32761"/>
                </a:lnTo>
                <a:lnTo>
                  <a:pt x="212415" y="32928"/>
                </a:lnTo>
                <a:lnTo>
                  <a:pt x="212248" y="32984"/>
                </a:lnTo>
                <a:lnTo>
                  <a:pt x="212080" y="33040"/>
                </a:lnTo>
                <a:lnTo>
                  <a:pt x="211913" y="32984"/>
                </a:lnTo>
                <a:lnTo>
                  <a:pt x="211745" y="32928"/>
                </a:lnTo>
                <a:lnTo>
                  <a:pt x="211689" y="32761"/>
                </a:lnTo>
                <a:lnTo>
                  <a:pt x="211634" y="32594"/>
                </a:lnTo>
                <a:lnTo>
                  <a:pt x="211689" y="32426"/>
                </a:lnTo>
                <a:lnTo>
                  <a:pt x="211745" y="32259"/>
                </a:lnTo>
                <a:lnTo>
                  <a:pt x="211913" y="32203"/>
                </a:lnTo>
                <a:lnTo>
                  <a:pt x="212080" y="32147"/>
                </a:lnTo>
                <a:close/>
                <a:moveTo>
                  <a:pt x="56257" y="36389"/>
                </a:moveTo>
                <a:lnTo>
                  <a:pt x="56424" y="36445"/>
                </a:lnTo>
                <a:lnTo>
                  <a:pt x="56592" y="36500"/>
                </a:lnTo>
                <a:lnTo>
                  <a:pt x="56648" y="36668"/>
                </a:lnTo>
                <a:lnTo>
                  <a:pt x="56704" y="36835"/>
                </a:lnTo>
                <a:lnTo>
                  <a:pt x="56648" y="37003"/>
                </a:lnTo>
                <a:lnTo>
                  <a:pt x="56592" y="37170"/>
                </a:lnTo>
                <a:lnTo>
                  <a:pt x="56424" y="37226"/>
                </a:lnTo>
                <a:lnTo>
                  <a:pt x="56257" y="37282"/>
                </a:lnTo>
                <a:lnTo>
                  <a:pt x="56090" y="37226"/>
                </a:lnTo>
                <a:lnTo>
                  <a:pt x="55922" y="37170"/>
                </a:lnTo>
                <a:lnTo>
                  <a:pt x="55866" y="37003"/>
                </a:lnTo>
                <a:lnTo>
                  <a:pt x="55811" y="36835"/>
                </a:lnTo>
                <a:lnTo>
                  <a:pt x="55866" y="36668"/>
                </a:lnTo>
                <a:lnTo>
                  <a:pt x="55922" y="36500"/>
                </a:lnTo>
                <a:lnTo>
                  <a:pt x="56090" y="36445"/>
                </a:lnTo>
                <a:lnTo>
                  <a:pt x="56257" y="36389"/>
                </a:lnTo>
                <a:close/>
                <a:moveTo>
                  <a:pt x="39067" y="39291"/>
                </a:moveTo>
                <a:lnTo>
                  <a:pt x="39235" y="39347"/>
                </a:lnTo>
                <a:lnTo>
                  <a:pt x="39402" y="39403"/>
                </a:lnTo>
                <a:lnTo>
                  <a:pt x="39458" y="39570"/>
                </a:lnTo>
                <a:lnTo>
                  <a:pt x="39514" y="39737"/>
                </a:lnTo>
                <a:lnTo>
                  <a:pt x="39458" y="39905"/>
                </a:lnTo>
                <a:lnTo>
                  <a:pt x="39402" y="40072"/>
                </a:lnTo>
                <a:lnTo>
                  <a:pt x="39235" y="40128"/>
                </a:lnTo>
                <a:lnTo>
                  <a:pt x="39067" y="40184"/>
                </a:lnTo>
                <a:lnTo>
                  <a:pt x="38900" y="40128"/>
                </a:lnTo>
                <a:lnTo>
                  <a:pt x="38733" y="40072"/>
                </a:lnTo>
                <a:lnTo>
                  <a:pt x="38677" y="39905"/>
                </a:lnTo>
                <a:lnTo>
                  <a:pt x="38621" y="39737"/>
                </a:lnTo>
                <a:lnTo>
                  <a:pt x="38677" y="39570"/>
                </a:lnTo>
                <a:lnTo>
                  <a:pt x="38733" y="39403"/>
                </a:lnTo>
                <a:lnTo>
                  <a:pt x="38900" y="39347"/>
                </a:lnTo>
                <a:lnTo>
                  <a:pt x="39067" y="39291"/>
                </a:lnTo>
                <a:close/>
                <a:moveTo>
                  <a:pt x="160288" y="0"/>
                </a:moveTo>
                <a:lnTo>
                  <a:pt x="160009" y="56"/>
                </a:lnTo>
                <a:lnTo>
                  <a:pt x="159841" y="224"/>
                </a:lnTo>
                <a:lnTo>
                  <a:pt x="159674" y="391"/>
                </a:lnTo>
                <a:lnTo>
                  <a:pt x="159618" y="670"/>
                </a:lnTo>
                <a:lnTo>
                  <a:pt x="159674" y="893"/>
                </a:lnTo>
                <a:lnTo>
                  <a:pt x="143266" y="15571"/>
                </a:lnTo>
                <a:lnTo>
                  <a:pt x="143098" y="15460"/>
                </a:lnTo>
                <a:lnTo>
                  <a:pt x="142875" y="15404"/>
                </a:lnTo>
                <a:lnTo>
                  <a:pt x="142652" y="15460"/>
                </a:lnTo>
                <a:lnTo>
                  <a:pt x="142429" y="15571"/>
                </a:lnTo>
                <a:lnTo>
                  <a:pt x="142317" y="15739"/>
                </a:lnTo>
                <a:lnTo>
                  <a:pt x="142205" y="15906"/>
                </a:lnTo>
                <a:lnTo>
                  <a:pt x="126299" y="17581"/>
                </a:lnTo>
                <a:lnTo>
                  <a:pt x="126188" y="17413"/>
                </a:lnTo>
                <a:lnTo>
                  <a:pt x="126020" y="17302"/>
                </a:lnTo>
                <a:lnTo>
                  <a:pt x="125853" y="17190"/>
                </a:lnTo>
                <a:lnTo>
                  <a:pt x="125685" y="17190"/>
                </a:lnTo>
                <a:lnTo>
                  <a:pt x="125406" y="17246"/>
                </a:lnTo>
                <a:lnTo>
                  <a:pt x="125239" y="17413"/>
                </a:lnTo>
                <a:lnTo>
                  <a:pt x="125071" y="17581"/>
                </a:lnTo>
                <a:lnTo>
                  <a:pt x="125016" y="17860"/>
                </a:lnTo>
                <a:lnTo>
                  <a:pt x="125016" y="18027"/>
                </a:lnTo>
                <a:lnTo>
                  <a:pt x="108775" y="29915"/>
                </a:lnTo>
                <a:lnTo>
                  <a:pt x="108552" y="29747"/>
                </a:lnTo>
                <a:lnTo>
                  <a:pt x="108272" y="29691"/>
                </a:lnTo>
                <a:lnTo>
                  <a:pt x="107993" y="29747"/>
                </a:lnTo>
                <a:lnTo>
                  <a:pt x="107770" y="29915"/>
                </a:lnTo>
                <a:lnTo>
                  <a:pt x="91473" y="12781"/>
                </a:lnTo>
                <a:lnTo>
                  <a:pt x="91529" y="12502"/>
                </a:lnTo>
                <a:lnTo>
                  <a:pt x="91473" y="12223"/>
                </a:lnTo>
                <a:lnTo>
                  <a:pt x="91306" y="12055"/>
                </a:lnTo>
                <a:lnTo>
                  <a:pt x="91139" y="11888"/>
                </a:lnTo>
                <a:lnTo>
                  <a:pt x="90860" y="11832"/>
                </a:lnTo>
                <a:lnTo>
                  <a:pt x="90581" y="11888"/>
                </a:lnTo>
                <a:lnTo>
                  <a:pt x="90413" y="12055"/>
                </a:lnTo>
                <a:lnTo>
                  <a:pt x="90246" y="12223"/>
                </a:lnTo>
                <a:lnTo>
                  <a:pt x="90190" y="12502"/>
                </a:lnTo>
                <a:lnTo>
                  <a:pt x="74172" y="17636"/>
                </a:lnTo>
                <a:lnTo>
                  <a:pt x="73949" y="17469"/>
                </a:lnTo>
                <a:lnTo>
                  <a:pt x="73837" y="17413"/>
                </a:lnTo>
                <a:lnTo>
                  <a:pt x="73670" y="17413"/>
                </a:lnTo>
                <a:lnTo>
                  <a:pt x="73391" y="17469"/>
                </a:lnTo>
                <a:lnTo>
                  <a:pt x="73223" y="17636"/>
                </a:lnTo>
                <a:lnTo>
                  <a:pt x="73056" y="17804"/>
                </a:lnTo>
                <a:lnTo>
                  <a:pt x="73000" y="18083"/>
                </a:lnTo>
                <a:lnTo>
                  <a:pt x="73056" y="18362"/>
                </a:lnTo>
                <a:lnTo>
                  <a:pt x="56759" y="36389"/>
                </a:lnTo>
                <a:lnTo>
                  <a:pt x="56536" y="36221"/>
                </a:lnTo>
                <a:lnTo>
                  <a:pt x="56257" y="36165"/>
                </a:lnTo>
                <a:lnTo>
                  <a:pt x="55978" y="36221"/>
                </a:lnTo>
                <a:lnTo>
                  <a:pt x="55811" y="36389"/>
                </a:lnTo>
                <a:lnTo>
                  <a:pt x="55643" y="36556"/>
                </a:lnTo>
                <a:lnTo>
                  <a:pt x="55587" y="36835"/>
                </a:lnTo>
                <a:lnTo>
                  <a:pt x="55587" y="36947"/>
                </a:lnTo>
                <a:lnTo>
                  <a:pt x="39737" y="39626"/>
                </a:lnTo>
                <a:lnTo>
                  <a:pt x="39737" y="39737"/>
                </a:lnTo>
                <a:lnTo>
                  <a:pt x="39681" y="39458"/>
                </a:lnTo>
                <a:lnTo>
                  <a:pt x="39514" y="39291"/>
                </a:lnTo>
                <a:lnTo>
                  <a:pt x="39346" y="39123"/>
                </a:lnTo>
                <a:lnTo>
                  <a:pt x="39067" y="39068"/>
                </a:lnTo>
                <a:lnTo>
                  <a:pt x="38844" y="39123"/>
                </a:lnTo>
                <a:lnTo>
                  <a:pt x="38621" y="39235"/>
                </a:lnTo>
                <a:lnTo>
                  <a:pt x="22045" y="18864"/>
                </a:lnTo>
                <a:lnTo>
                  <a:pt x="22157" y="18641"/>
                </a:lnTo>
                <a:lnTo>
                  <a:pt x="22213" y="18418"/>
                </a:lnTo>
                <a:lnTo>
                  <a:pt x="22157" y="18139"/>
                </a:lnTo>
                <a:lnTo>
                  <a:pt x="21989" y="17971"/>
                </a:lnTo>
                <a:lnTo>
                  <a:pt x="21822" y="17804"/>
                </a:lnTo>
                <a:lnTo>
                  <a:pt x="21543" y="17748"/>
                </a:lnTo>
                <a:lnTo>
                  <a:pt x="21264" y="17804"/>
                </a:lnTo>
                <a:lnTo>
                  <a:pt x="21096" y="17971"/>
                </a:lnTo>
                <a:lnTo>
                  <a:pt x="20929" y="18139"/>
                </a:lnTo>
                <a:lnTo>
                  <a:pt x="20873" y="18418"/>
                </a:lnTo>
                <a:lnTo>
                  <a:pt x="20929" y="18641"/>
                </a:lnTo>
                <a:lnTo>
                  <a:pt x="4967" y="26789"/>
                </a:lnTo>
                <a:lnTo>
                  <a:pt x="4744" y="26622"/>
                </a:lnTo>
                <a:lnTo>
                  <a:pt x="4465" y="26566"/>
                </a:lnTo>
                <a:lnTo>
                  <a:pt x="4242" y="26622"/>
                </a:lnTo>
                <a:lnTo>
                  <a:pt x="4018" y="26734"/>
                </a:lnTo>
                <a:lnTo>
                  <a:pt x="0" y="24948"/>
                </a:lnTo>
                <a:lnTo>
                  <a:pt x="0" y="25171"/>
                </a:lnTo>
                <a:lnTo>
                  <a:pt x="3851" y="26901"/>
                </a:lnTo>
                <a:lnTo>
                  <a:pt x="3795" y="27068"/>
                </a:lnTo>
                <a:lnTo>
                  <a:pt x="3795" y="27236"/>
                </a:lnTo>
                <a:lnTo>
                  <a:pt x="3851" y="27515"/>
                </a:lnTo>
                <a:lnTo>
                  <a:pt x="4018" y="27682"/>
                </a:lnTo>
                <a:lnTo>
                  <a:pt x="4186" y="27850"/>
                </a:lnTo>
                <a:lnTo>
                  <a:pt x="4465" y="27906"/>
                </a:lnTo>
                <a:lnTo>
                  <a:pt x="4744" y="27850"/>
                </a:lnTo>
                <a:lnTo>
                  <a:pt x="4911" y="27682"/>
                </a:lnTo>
                <a:lnTo>
                  <a:pt x="5079" y="27515"/>
                </a:lnTo>
                <a:lnTo>
                  <a:pt x="5135" y="27236"/>
                </a:lnTo>
                <a:lnTo>
                  <a:pt x="5079" y="27013"/>
                </a:lnTo>
                <a:lnTo>
                  <a:pt x="20985" y="18808"/>
                </a:lnTo>
                <a:lnTo>
                  <a:pt x="21096" y="18920"/>
                </a:lnTo>
                <a:lnTo>
                  <a:pt x="21264" y="19032"/>
                </a:lnTo>
                <a:lnTo>
                  <a:pt x="21375" y="19088"/>
                </a:lnTo>
                <a:lnTo>
                  <a:pt x="21710" y="19088"/>
                </a:lnTo>
                <a:lnTo>
                  <a:pt x="21878" y="18976"/>
                </a:lnTo>
                <a:lnTo>
                  <a:pt x="38453" y="39458"/>
                </a:lnTo>
                <a:lnTo>
                  <a:pt x="38398" y="39570"/>
                </a:lnTo>
                <a:lnTo>
                  <a:pt x="38398" y="39737"/>
                </a:lnTo>
                <a:lnTo>
                  <a:pt x="38453" y="40016"/>
                </a:lnTo>
                <a:lnTo>
                  <a:pt x="38621" y="40184"/>
                </a:lnTo>
                <a:lnTo>
                  <a:pt x="38788" y="40351"/>
                </a:lnTo>
                <a:lnTo>
                  <a:pt x="39067" y="40407"/>
                </a:lnTo>
                <a:lnTo>
                  <a:pt x="39291" y="40351"/>
                </a:lnTo>
                <a:lnTo>
                  <a:pt x="39514" y="40240"/>
                </a:lnTo>
                <a:lnTo>
                  <a:pt x="39625" y="40072"/>
                </a:lnTo>
                <a:lnTo>
                  <a:pt x="39737" y="39849"/>
                </a:lnTo>
                <a:lnTo>
                  <a:pt x="55699" y="37170"/>
                </a:lnTo>
                <a:lnTo>
                  <a:pt x="55811" y="37282"/>
                </a:lnTo>
                <a:lnTo>
                  <a:pt x="55922" y="37393"/>
                </a:lnTo>
                <a:lnTo>
                  <a:pt x="56090" y="37505"/>
                </a:lnTo>
                <a:lnTo>
                  <a:pt x="56257" y="37505"/>
                </a:lnTo>
                <a:lnTo>
                  <a:pt x="56536" y="37449"/>
                </a:lnTo>
                <a:lnTo>
                  <a:pt x="56704" y="37282"/>
                </a:lnTo>
                <a:lnTo>
                  <a:pt x="56871" y="37114"/>
                </a:lnTo>
                <a:lnTo>
                  <a:pt x="56927" y="36835"/>
                </a:lnTo>
                <a:lnTo>
                  <a:pt x="56871" y="36556"/>
                </a:lnTo>
                <a:lnTo>
                  <a:pt x="73168" y="18529"/>
                </a:lnTo>
                <a:lnTo>
                  <a:pt x="73391" y="18697"/>
                </a:lnTo>
                <a:lnTo>
                  <a:pt x="73670" y="18753"/>
                </a:lnTo>
                <a:lnTo>
                  <a:pt x="73949" y="18697"/>
                </a:lnTo>
                <a:lnTo>
                  <a:pt x="74116" y="18529"/>
                </a:lnTo>
                <a:lnTo>
                  <a:pt x="74284" y="18362"/>
                </a:lnTo>
                <a:lnTo>
                  <a:pt x="74340" y="18083"/>
                </a:lnTo>
                <a:lnTo>
                  <a:pt x="74284" y="17860"/>
                </a:lnTo>
                <a:lnTo>
                  <a:pt x="90246" y="12725"/>
                </a:lnTo>
                <a:lnTo>
                  <a:pt x="90357" y="12893"/>
                </a:lnTo>
                <a:lnTo>
                  <a:pt x="90469" y="13060"/>
                </a:lnTo>
                <a:lnTo>
                  <a:pt x="90636" y="13116"/>
                </a:lnTo>
                <a:lnTo>
                  <a:pt x="90860" y="13172"/>
                </a:lnTo>
                <a:lnTo>
                  <a:pt x="91139" y="13116"/>
                </a:lnTo>
                <a:lnTo>
                  <a:pt x="91362" y="12948"/>
                </a:lnTo>
                <a:lnTo>
                  <a:pt x="107659" y="30082"/>
                </a:lnTo>
                <a:lnTo>
                  <a:pt x="107603" y="30361"/>
                </a:lnTo>
                <a:lnTo>
                  <a:pt x="107659" y="30640"/>
                </a:lnTo>
                <a:lnTo>
                  <a:pt x="107826" y="30808"/>
                </a:lnTo>
                <a:lnTo>
                  <a:pt x="107993" y="30975"/>
                </a:lnTo>
                <a:lnTo>
                  <a:pt x="108272" y="31031"/>
                </a:lnTo>
                <a:lnTo>
                  <a:pt x="108552" y="30975"/>
                </a:lnTo>
                <a:lnTo>
                  <a:pt x="108719" y="30808"/>
                </a:lnTo>
                <a:lnTo>
                  <a:pt x="108886" y="30640"/>
                </a:lnTo>
                <a:lnTo>
                  <a:pt x="108942" y="30361"/>
                </a:lnTo>
                <a:lnTo>
                  <a:pt x="108886" y="30082"/>
                </a:lnTo>
                <a:lnTo>
                  <a:pt x="125127" y="18195"/>
                </a:lnTo>
                <a:lnTo>
                  <a:pt x="125239" y="18362"/>
                </a:lnTo>
                <a:lnTo>
                  <a:pt x="125350" y="18418"/>
                </a:lnTo>
                <a:lnTo>
                  <a:pt x="125518" y="18529"/>
                </a:lnTo>
                <a:lnTo>
                  <a:pt x="125685" y="18529"/>
                </a:lnTo>
                <a:lnTo>
                  <a:pt x="125964" y="18474"/>
                </a:lnTo>
                <a:lnTo>
                  <a:pt x="126132" y="18306"/>
                </a:lnTo>
                <a:lnTo>
                  <a:pt x="126299" y="18139"/>
                </a:lnTo>
                <a:lnTo>
                  <a:pt x="126355" y="17860"/>
                </a:lnTo>
                <a:lnTo>
                  <a:pt x="126355" y="17804"/>
                </a:lnTo>
                <a:lnTo>
                  <a:pt x="142205" y="16130"/>
                </a:lnTo>
                <a:lnTo>
                  <a:pt x="142261" y="16409"/>
                </a:lnTo>
                <a:lnTo>
                  <a:pt x="142429" y="16576"/>
                </a:lnTo>
                <a:lnTo>
                  <a:pt x="142652" y="16688"/>
                </a:lnTo>
                <a:lnTo>
                  <a:pt x="142875" y="16743"/>
                </a:lnTo>
                <a:lnTo>
                  <a:pt x="143154" y="16688"/>
                </a:lnTo>
                <a:lnTo>
                  <a:pt x="143321" y="16520"/>
                </a:lnTo>
                <a:lnTo>
                  <a:pt x="143489" y="16353"/>
                </a:lnTo>
                <a:lnTo>
                  <a:pt x="143545" y="16074"/>
                </a:lnTo>
                <a:lnTo>
                  <a:pt x="143489" y="15906"/>
                </a:lnTo>
                <a:lnTo>
                  <a:pt x="143433" y="15683"/>
                </a:lnTo>
                <a:lnTo>
                  <a:pt x="159786" y="1061"/>
                </a:lnTo>
                <a:lnTo>
                  <a:pt x="160009" y="1284"/>
                </a:lnTo>
                <a:lnTo>
                  <a:pt x="160120" y="1340"/>
                </a:lnTo>
                <a:lnTo>
                  <a:pt x="160288" y="1340"/>
                </a:lnTo>
                <a:lnTo>
                  <a:pt x="160511" y="1284"/>
                </a:lnTo>
                <a:lnTo>
                  <a:pt x="160679" y="1228"/>
                </a:lnTo>
                <a:lnTo>
                  <a:pt x="160790" y="1117"/>
                </a:lnTo>
                <a:lnTo>
                  <a:pt x="160902" y="949"/>
                </a:lnTo>
                <a:lnTo>
                  <a:pt x="177031" y="6530"/>
                </a:lnTo>
                <a:lnTo>
                  <a:pt x="177031" y="6698"/>
                </a:lnTo>
                <a:lnTo>
                  <a:pt x="177087" y="6977"/>
                </a:lnTo>
                <a:lnTo>
                  <a:pt x="177254" y="7144"/>
                </a:lnTo>
                <a:lnTo>
                  <a:pt x="177422" y="7312"/>
                </a:lnTo>
                <a:lnTo>
                  <a:pt x="177701" y="7367"/>
                </a:lnTo>
                <a:lnTo>
                  <a:pt x="177868" y="7367"/>
                </a:lnTo>
                <a:lnTo>
                  <a:pt x="178036" y="7256"/>
                </a:lnTo>
                <a:lnTo>
                  <a:pt x="194388" y="25450"/>
                </a:lnTo>
                <a:lnTo>
                  <a:pt x="194277" y="25673"/>
                </a:lnTo>
                <a:lnTo>
                  <a:pt x="194221" y="25896"/>
                </a:lnTo>
                <a:lnTo>
                  <a:pt x="194277" y="26175"/>
                </a:lnTo>
                <a:lnTo>
                  <a:pt x="194444" y="26343"/>
                </a:lnTo>
                <a:lnTo>
                  <a:pt x="194611" y="26510"/>
                </a:lnTo>
                <a:lnTo>
                  <a:pt x="194890" y="26566"/>
                </a:lnTo>
                <a:lnTo>
                  <a:pt x="195058" y="26566"/>
                </a:lnTo>
                <a:lnTo>
                  <a:pt x="195169" y="26510"/>
                </a:lnTo>
                <a:lnTo>
                  <a:pt x="195337" y="26399"/>
                </a:lnTo>
                <a:lnTo>
                  <a:pt x="195449" y="26287"/>
                </a:lnTo>
                <a:lnTo>
                  <a:pt x="211410" y="32538"/>
                </a:lnTo>
                <a:lnTo>
                  <a:pt x="211410" y="32594"/>
                </a:lnTo>
                <a:lnTo>
                  <a:pt x="211466" y="32873"/>
                </a:lnTo>
                <a:lnTo>
                  <a:pt x="211634" y="33040"/>
                </a:lnTo>
                <a:lnTo>
                  <a:pt x="211801" y="33208"/>
                </a:lnTo>
                <a:lnTo>
                  <a:pt x="212080" y="33263"/>
                </a:lnTo>
                <a:lnTo>
                  <a:pt x="212359" y="33208"/>
                </a:lnTo>
                <a:lnTo>
                  <a:pt x="212527" y="33040"/>
                </a:lnTo>
                <a:lnTo>
                  <a:pt x="212694" y="32873"/>
                </a:lnTo>
                <a:lnTo>
                  <a:pt x="212750" y="32594"/>
                </a:lnTo>
                <a:lnTo>
                  <a:pt x="212750" y="32538"/>
                </a:lnTo>
                <a:lnTo>
                  <a:pt x="229214" y="22994"/>
                </a:lnTo>
                <a:lnTo>
                  <a:pt x="229437" y="23162"/>
                </a:lnTo>
                <a:lnTo>
                  <a:pt x="229716" y="23217"/>
                </a:lnTo>
                <a:lnTo>
                  <a:pt x="229995" y="23162"/>
                </a:lnTo>
                <a:lnTo>
                  <a:pt x="230163" y="22994"/>
                </a:lnTo>
                <a:lnTo>
                  <a:pt x="230330" y="22827"/>
                </a:lnTo>
                <a:lnTo>
                  <a:pt x="230386" y="22548"/>
                </a:lnTo>
                <a:lnTo>
                  <a:pt x="230386" y="22492"/>
                </a:lnTo>
                <a:lnTo>
                  <a:pt x="246180" y="16297"/>
                </a:lnTo>
                <a:lnTo>
                  <a:pt x="246404" y="16464"/>
                </a:lnTo>
                <a:lnTo>
                  <a:pt x="246683" y="16520"/>
                </a:lnTo>
                <a:lnTo>
                  <a:pt x="246962" y="16464"/>
                </a:lnTo>
                <a:lnTo>
                  <a:pt x="247129" y="16297"/>
                </a:lnTo>
                <a:lnTo>
                  <a:pt x="247297" y="16130"/>
                </a:lnTo>
                <a:lnTo>
                  <a:pt x="247352" y="15851"/>
                </a:lnTo>
                <a:lnTo>
                  <a:pt x="247297" y="15683"/>
                </a:lnTo>
                <a:lnTo>
                  <a:pt x="263761" y="1507"/>
                </a:lnTo>
                <a:lnTo>
                  <a:pt x="263872" y="1619"/>
                </a:lnTo>
                <a:lnTo>
                  <a:pt x="264040" y="1730"/>
                </a:lnTo>
                <a:lnTo>
                  <a:pt x="264151" y="1786"/>
                </a:lnTo>
                <a:lnTo>
                  <a:pt x="264319" y="1786"/>
                </a:lnTo>
                <a:lnTo>
                  <a:pt x="264542" y="1730"/>
                </a:lnTo>
                <a:lnTo>
                  <a:pt x="264765" y="1619"/>
                </a:lnTo>
                <a:lnTo>
                  <a:pt x="264877" y="1451"/>
                </a:lnTo>
                <a:lnTo>
                  <a:pt x="264988" y="1228"/>
                </a:lnTo>
                <a:lnTo>
                  <a:pt x="280839" y="3237"/>
                </a:lnTo>
                <a:lnTo>
                  <a:pt x="280839" y="3349"/>
                </a:lnTo>
                <a:lnTo>
                  <a:pt x="280894" y="3628"/>
                </a:lnTo>
                <a:lnTo>
                  <a:pt x="281062" y="3795"/>
                </a:lnTo>
                <a:lnTo>
                  <a:pt x="281229" y="3963"/>
                </a:lnTo>
                <a:lnTo>
                  <a:pt x="281508" y="4019"/>
                </a:lnTo>
                <a:lnTo>
                  <a:pt x="281787" y="3963"/>
                </a:lnTo>
                <a:lnTo>
                  <a:pt x="281955" y="3795"/>
                </a:lnTo>
                <a:lnTo>
                  <a:pt x="282122" y="3628"/>
                </a:lnTo>
                <a:lnTo>
                  <a:pt x="282178" y="3349"/>
                </a:lnTo>
                <a:lnTo>
                  <a:pt x="285750" y="3349"/>
                </a:lnTo>
                <a:lnTo>
                  <a:pt x="285750" y="3126"/>
                </a:lnTo>
                <a:lnTo>
                  <a:pt x="282122" y="3126"/>
                </a:lnTo>
                <a:lnTo>
                  <a:pt x="282067" y="2958"/>
                </a:lnTo>
                <a:lnTo>
                  <a:pt x="281899" y="2791"/>
                </a:lnTo>
                <a:lnTo>
                  <a:pt x="281732" y="2735"/>
                </a:lnTo>
                <a:lnTo>
                  <a:pt x="281508" y="2679"/>
                </a:lnTo>
                <a:lnTo>
                  <a:pt x="281341" y="2679"/>
                </a:lnTo>
                <a:lnTo>
                  <a:pt x="281174" y="2791"/>
                </a:lnTo>
                <a:lnTo>
                  <a:pt x="281006" y="2902"/>
                </a:lnTo>
                <a:lnTo>
                  <a:pt x="280894" y="3014"/>
                </a:lnTo>
                <a:lnTo>
                  <a:pt x="264988" y="1005"/>
                </a:lnTo>
                <a:lnTo>
                  <a:pt x="264877" y="782"/>
                </a:lnTo>
                <a:lnTo>
                  <a:pt x="264765" y="614"/>
                </a:lnTo>
                <a:lnTo>
                  <a:pt x="264542" y="503"/>
                </a:lnTo>
                <a:lnTo>
                  <a:pt x="264319" y="447"/>
                </a:lnTo>
                <a:lnTo>
                  <a:pt x="264040" y="503"/>
                </a:lnTo>
                <a:lnTo>
                  <a:pt x="263872" y="670"/>
                </a:lnTo>
                <a:lnTo>
                  <a:pt x="263705" y="838"/>
                </a:lnTo>
                <a:lnTo>
                  <a:pt x="263649" y="1117"/>
                </a:lnTo>
                <a:lnTo>
                  <a:pt x="263705" y="1284"/>
                </a:lnTo>
                <a:lnTo>
                  <a:pt x="247241" y="15460"/>
                </a:lnTo>
                <a:lnTo>
                  <a:pt x="247129" y="15348"/>
                </a:lnTo>
                <a:lnTo>
                  <a:pt x="246962" y="15237"/>
                </a:lnTo>
                <a:lnTo>
                  <a:pt x="246850" y="15181"/>
                </a:lnTo>
                <a:lnTo>
                  <a:pt x="246683" y="15181"/>
                </a:lnTo>
                <a:lnTo>
                  <a:pt x="246404" y="15237"/>
                </a:lnTo>
                <a:lnTo>
                  <a:pt x="246236" y="15404"/>
                </a:lnTo>
                <a:lnTo>
                  <a:pt x="246069" y="15571"/>
                </a:lnTo>
                <a:lnTo>
                  <a:pt x="246013" y="15851"/>
                </a:lnTo>
                <a:lnTo>
                  <a:pt x="246069" y="16130"/>
                </a:lnTo>
                <a:lnTo>
                  <a:pt x="230330" y="22269"/>
                </a:lnTo>
                <a:lnTo>
                  <a:pt x="230219" y="22101"/>
                </a:lnTo>
                <a:lnTo>
                  <a:pt x="230051" y="21990"/>
                </a:lnTo>
                <a:lnTo>
                  <a:pt x="229884" y="21934"/>
                </a:lnTo>
                <a:lnTo>
                  <a:pt x="229716" y="21878"/>
                </a:lnTo>
                <a:lnTo>
                  <a:pt x="229437" y="21934"/>
                </a:lnTo>
                <a:lnTo>
                  <a:pt x="229270" y="22101"/>
                </a:lnTo>
                <a:lnTo>
                  <a:pt x="229102" y="22269"/>
                </a:lnTo>
                <a:lnTo>
                  <a:pt x="229046" y="22548"/>
                </a:lnTo>
                <a:lnTo>
                  <a:pt x="229102" y="22827"/>
                </a:lnTo>
                <a:lnTo>
                  <a:pt x="212694" y="32315"/>
                </a:lnTo>
                <a:lnTo>
                  <a:pt x="212582" y="32147"/>
                </a:lnTo>
                <a:lnTo>
                  <a:pt x="212415" y="32036"/>
                </a:lnTo>
                <a:lnTo>
                  <a:pt x="212248" y="31924"/>
                </a:lnTo>
                <a:lnTo>
                  <a:pt x="212080" y="31924"/>
                </a:lnTo>
                <a:lnTo>
                  <a:pt x="211913" y="31980"/>
                </a:lnTo>
                <a:lnTo>
                  <a:pt x="211745" y="32036"/>
                </a:lnTo>
                <a:lnTo>
                  <a:pt x="211578" y="32147"/>
                </a:lnTo>
                <a:lnTo>
                  <a:pt x="211466" y="32315"/>
                </a:lnTo>
                <a:lnTo>
                  <a:pt x="195504" y="26120"/>
                </a:lnTo>
                <a:lnTo>
                  <a:pt x="195560" y="25896"/>
                </a:lnTo>
                <a:lnTo>
                  <a:pt x="195504" y="25617"/>
                </a:lnTo>
                <a:lnTo>
                  <a:pt x="195337" y="25450"/>
                </a:lnTo>
                <a:lnTo>
                  <a:pt x="195169" y="25282"/>
                </a:lnTo>
                <a:lnTo>
                  <a:pt x="194890" y="25227"/>
                </a:lnTo>
                <a:lnTo>
                  <a:pt x="194723" y="25227"/>
                </a:lnTo>
                <a:lnTo>
                  <a:pt x="194556" y="25338"/>
                </a:lnTo>
                <a:lnTo>
                  <a:pt x="178203" y="7144"/>
                </a:lnTo>
                <a:lnTo>
                  <a:pt x="178315" y="6921"/>
                </a:lnTo>
                <a:lnTo>
                  <a:pt x="178371" y="6698"/>
                </a:lnTo>
                <a:lnTo>
                  <a:pt x="178315" y="6419"/>
                </a:lnTo>
                <a:lnTo>
                  <a:pt x="178147" y="6251"/>
                </a:lnTo>
                <a:lnTo>
                  <a:pt x="177980" y="6084"/>
                </a:lnTo>
                <a:lnTo>
                  <a:pt x="177701" y="6028"/>
                </a:lnTo>
                <a:lnTo>
                  <a:pt x="177533" y="6028"/>
                </a:lnTo>
                <a:lnTo>
                  <a:pt x="177366" y="6084"/>
                </a:lnTo>
                <a:lnTo>
                  <a:pt x="177254" y="6195"/>
                </a:lnTo>
                <a:lnTo>
                  <a:pt x="177143" y="6307"/>
                </a:lnTo>
                <a:lnTo>
                  <a:pt x="160958" y="726"/>
                </a:lnTo>
                <a:lnTo>
                  <a:pt x="160958" y="670"/>
                </a:lnTo>
                <a:lnTo>
                  <a:pt x="160902" y="391"/>
                </a:lnTo>
                <a:lnTo>
                  <a:pt x="160734" y="224"/>
                </a:lnTo>
                <a:lnTo>
                  <a:pt x="160567" y="56"/>
                </a:lnTo>
                <a:lnTo>
                  <a:pt x="160288" y="0"/>
                </a:lnTo>
                <a:close/>
              </a:path>
            </a:pathLst>
          </a:custGeom>
          <a:solidFill>
            <a:srgbClr val="FFFFFF">
              <a:alpha val="3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Blank with frame">
  <p:cSld name="BLANK_1">
    <p:spTree>
      <p:nvGrpSpPr>
        <p:cNvPr id="1" name="Shape 772"/>
        <p:cNvGrpSpPr/>
        <p:nvPr/>
      </p:nvGrpSpPr>
      <p:grpSpPr>
        <a:xfrm>
          <a:off x="0" y="0"/>
          <a:ext cx="0" cy="0"/>
          <a:chOff x="0" y="0"/>
          <a:chExt cx="0" cy="0"/>
        </a:xfrm>
      </p:grpSpPr>
      <p:sp>
        <p:nvSpPr>
          <p:cNvPr id="773" name="Google Shape;773;p14"/>
          <p:cNvSpPr/>
          <p:nvPr/>
        </p:nvSpPr>
        <p:spPr>
          <a:xfrm>
            <a:off x="-175" y="0"/>
            <a:ext cx="9144000" cy="5143500"/>
          </a:xfrm>
          <a:prstGeom prst="frame">
            <a:avLst>
              <a:gd name="adj1" fmla="val 5397"/>
            </a:avLst>
          </a:pr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14"/>
          <p:cNvSpPr txBox="1">
            <a:spLocks noGrp="1"/>
          </p:cNvSpPr>
          <p:nvPr>
            <p:ph type="sldNum" idx="12"/>
          </p:nvPr>
        </p:nvSpPr>
        <p:spPr>
          <a:xfrm>
            <a:off x="8586575" y="-11875"/>
            <a:ext cx="557400" cy="54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Quote">
  <p:cSld name="TITLE_1_1">
    <p:spTree>
      <p:nvGrpSpPr>
        <p:cNvPr id="1" name="Shape 218"/>
        <p:cNvGrpSpPr/>
        <p:nvPr/>
      </p:nvGrpSpPr>
      <p:grpSpPr>
        <a:xfrm>
          <a:off x="0" y="0"/>
          <a:ext cx="0" cy="0"/>
          <a:chOff x="0" y="0"/>
          <a:chExt cx="0" cy="0"/>
        </a:xfrm>
      </p:grpSpPr>
      <p:sp>
        <p:nvSpPr>
          <p:cNvPr id="219" name="Google Shape;219;p4"/>
          <p:cNvSpPr/>
          <p:nvPr/>
        </p:nvSpPr>
        <p:spPr>
          <a:xfrm rot="10800000" flipH="1">
            <a:off x="-25" y="1079400"/>
            <a:ext cx="9144000" cy="4064100"/>
          </a:xfrm>
          <a:prstGeom prst="rect">
            <a:avLst/>
          </a:pr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4"/>
          <p:cNvSpPr txBox="1">
            <a:spLocks noGrp="1"/>
          </p:cNvSpPr>
          <p:nvPr>
            <p:ph type="body" idx="1"/>
          </p:nvPr>
        </p:nvSpPr>
        <p:spPr>
          <a:xfrm>
            <a:off x="1669850" y="1857000"/>
            <a:ext cx="5804400" cy="2741700"/>
          </a:xfrm>
          <a:prstGeom prst="rect">
            <a:avLst/>
          </a:prstGeom>
        </p:spPr>
        <p:txBody>
          <a:bodyPr spcFirstLastPara="1" wrap="square" lIns="91425" tIns="91425" rIns="91425" bIns="91425" anchor="t" anchorCtr="0"/>
          <a:lstStyle>
            <a:lvl1pPr marL="457200" lvl="0" indent="-419100" algn="ctr" rtl="0">
              <a:spcBef>
                <a:spcPts val="60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1pPr>
            <a:lvl2pPr marL="914400" lvl="1" indent="-419100" algn="ctr" rtl="0">
              <a:spcBef>
                <a:spcPts val="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2pPr>
            <a:lvl3pPr marL="1371600" lvl="2" indent="-419100" algn="ctr" rtl="0">
              <a:spcBef>
                <a:spcPts val="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3pPr>
            <a:lvl4pPr marL="1828800" lvl="3" indent="-419100" algn="ctr" rtl="0">
              <a:spcBef>
                <a:spcPts val="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4pPr>
            <a:lvl5pPr marL="2286000" lvl="4" indent="-419100" algn="ctr" rtl="0">
              <a:spcBef>
                <a:spcPts val="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5pPr>
            <a:lvl6pPr marL="2743200" lvl="5" indent="-419100" algn="ctr" rtl="0">
              <a:spcBef>
                <a:spcPts val="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6pPr>
            <a:lvl7pPr marL="3200400" lvl="6" indent="-419100" algn="ctr" rtl="0">
              <a:spcBef>
                <a:spcPts val="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7pPr>
            <a:lvl8pPr marL="3657600" lvl="7" indent="-419100" algn="ctr" rtl="0">
              <a:spcBef>
                <a:spcPts val="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8pPr>
            <a:lvl9pPr marL="4114800" lvl="8" indent="-419100" algn="ctr">
              <a:spcBef>
                <a:spcPts val="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9pPr>
          </a:lstStyle>
          <a:p>
            <a:pPr lvl="0"/>
            <a:r>
              <a:rPr lang="en-US" smtClean="0"/>
              <a:t>Edit Master text styles</a:t>
            </a:r>
          </a:p>
        </p:txBody>
      </p:sp>
      <p:sp>
        <p:nvSpPr>
          <p:cNvPr id="221" name="Google Shape;221;p4"/>
          <p:cNvSpPr txBox="1">
            <a:spLocks noGrp="1"/>
          </p:cNvSpPr>
          <p:nvPr>
            <p:ph type="sldNum" idx="12"/>
          </p:nvPr>
        </p:nvSpPr>
        <p:spPr>
          <a:xfrm>
            <a:off x="8586575" y="-11875"/>
            <a:ext cx="557400" cy="547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
        <p:nvSpPr>
          <p:cNvPr id="222" name="Google Shape;222;p4"/>
          <p:cNvSpPr/>
          <p:nvPr/>
        </p:nvSpPr>
        <p:spPr>
          <a:xfrm>
            <a:off x="0" y="401188"/>
            <a:ext cx="9144000" cy="1293056"/>
          </a:xfrm>
          <a:custGeom>
            <a:avLst/>
            <a:gdLst/>
            <a:ahLst/>
            <a:cxnLst/>
            <a:rect l="l" t="t" r="r" b="b"/>
            <a:pathLst>
              <a:path w="285750" h="40408" extrusionOk="0">
                <a:moveTo>
                  <a:pt x="160288" y="224"/>
                </a:moveTo>
                <a:lnTo>
                  <a:pt x="160455" y="279"/>
                </a:lnTo>
                <a:lnTo>
                  <a:pt x="160623" y="335"/>
                </a:lnTo>
                <a:lnTo>
                  <a:pt x="160679" y="503"/>
                </a:lnTo>
                <a:lnTo>
                  <a:pt x="160734" y="670"/>
                </a:lnTo>
                <a:lnTo>
                  <a:pt x="160679" y="838"/>
                </a:lnTo>
                <a:lnTo>
                  <a:pt x="160623" y="1005"/>
                </a:lnTo>
                <a:lnTo>
                  <a:pt x="160455" y="1061"/>
                </a:lnTo>
                <a:lnTo>
                  <a:pt x="160288" y="1117"/>
                </a:lnTo>
                <a:lnTo>
                  <a:pt x="160120" y="1061"/>
                </a:lnTo>
                <a:lnTo>
                  <a:pt x="159953" y="1005"/>
                </a:lnTo>
                <a:lnTo>
                  <a:pt x="159897" y="838"/>
                </a:lnTo>
                <a:lnTo>
                  <a:pt x="159841" y="670"/>
                </a:lnTo>
                <a:lnTo>
                  <a:pt x="159897" y="503"/>
                </a:lnTo>
                <a:lnTo>
                  <a:pt x="159953" y="335"/>
                </a:lnTo>
                <a:lnTo>
                  <a:pt x="160120" y="279"/>
                </a:lnTo>
                <a:lnTo>
                  <a:pt x="160288" y="224"/>
                </a:lnTo>
                <a:close/>
                <a:moveTo>
                  <a:pt x="264319" y="670"/>
                </a:moveTo>
                <a:lnTo>
                  <a:pt x="264486" y="726"/>
                </a:lnTo>
                <a:lnTo>
                  <a:pt x="264654" y="782"/>
                </a:lnTo>
                <a:lnTo>
                  <a:pt x="264709" y="949"/>
                </a:lnTo>
                <a:lnTo>
                  <a:pt x="264765" y="1117"/>
                </a:lnTo>
                <a:lnTo>
                  <a:pt x="264709" y="1284"/>
                </a:lnTo>
                <a:lnTo>
                  <a:pt x="264654" y="1451"/>
                </a:lnTo>
                <a:lnTo>
                  <a:pt x="264486" y="1507"/>
                </a:lnTo>
                <a:lnTo>
                  <a:pt x="264319" y="1563"/>
                </a:lnTo>
                <a:lnTo>
                  <a:pt x="264151" y="1507"/>
                </a:lnTo>
                <a:lnTo>
                  <a:pt x="263984" y="1451"/>
                </a:lnTo>
                <a:lnTo>
                  <a:pt x="263928" y="1284"/>
                </a:lnTo>
                <a:lnTo>
                  <a:pt x="263872" y="1117"/>
                </a:lnTo>
                <a:lnTo>
                  <a:pt x="263928" y="949"/>
                </a:lnTo>
                <a:lnTo>
                  <a:pt x="263984" y="782"/>
                </a:lnTo>
                <a:lnTo>
                  <a:pt x="264151" y="726"/>
                </a:lnTo>
                <a:lnTo>
                  <a:pt x="264319" y="670"/>
                </a:lnTo>
                <a:close/>
                <a:moveTo>
                  <a:pt x="281508" y="2902"/>
                </a:moveTo>
                <a:lnTo>
                  <a:pt x="281676" y="2958"/>
                </a:lnTo>
                <a:lnTo>
                  <a:pt x="281843" y="3014"/>
                </a:lnTo>
                <a:lnTo>
                  <a:pt x="281899" y="3182"/>
                </a:lnTo>
                <a:lnTo>
                  <a:pt x="281955" y="3349"/>
                </a:lnTo>
                <a:lnTo>
                  <a:pt x="281899" y="3516"/>
                </a:lnTo>
                <a:lnTo>
                  <a:pt x="281843" y="3684"/>
                </a:lnTo>
                <a:lnTo>
                  <a:pt x="281676" y="3740"/>
                </a:lnTo>
                <a:lnTo>
                  <a:pt x="281508" y="3795"/>
                </a:lnTo>
                <a:lnTo>
                  <a:pt x="281341" y="3740"/>
                </a:lnTo>
                <a:lnTo>
                  <a:pt x="281174" y="3684"/>
                </a:lnTo>
                <a:lnTo>
                  <a:pt x="281118" y="3516"/>
                </a:lnTo>
                <a:lnTo>
                  <a:pt x="281062" y="3349"/>
                </a:lnTo>
                <a:lnTo>
                  <a:pt x="281118" y="3182"/>
                </a:lnTo>
                <a:lnTo>
                  <a:pt x="281174" y="3014"/>
                </a:lnTo>
                <a:lnTo>
                  <a:pt x="281341" y="2958"/>
                </a:lnTo>
                <a:lnTo>
                  <a:pt x="281508" y="2902"/>
                </a:lnTo>
                <a:close/>
                <a:moveTo>
                  <a:pt x="177701" y="6251"/>
                </a:moveTo>
                <a:lnTo>
                  <a:pt x="177868" y="6307"/>
                </a:lnTo>
                <a:lnTo>
                  <a:pt x="178036" y="6363"/>
                </a:lnTo>
                <a:lnTo>
                  <a:pt x="178091" y="6530"/>
                </a:lnTo>
                <a:lnTo>
                  <a:pt x="178147" y="6698"/>
                </a:lnTo>
                <a:lnTo>
                  <a:pt x="178091" y="6865"/>
                </a:lnTo>
                <a:lnTo>
                  <a:pt x="178036" y="7032"/>
                </a:lnTo>
                <a:lnTo>
                  <a:pt x="177868" y="7088"/>
                </a:lnTo>
                <a:lnTo>
                  <a:pt x="177701" y="7144"/>
                </a:lnTo>
                <a:lnTo>
                  <a:pt x="177533" y="7088"/>
                </a:lnTo>
                <a:lnTo>
                  <a:pt x="177366" y="7032"/>
                </a:lnTo>
                <a:lnTo>
                  <a:pt x="177310" y="6865"/>
                </a:lnTo>
                <a:lnTo>
                  <a:pt x="177254" y="6698"/>
                </a:lnTo>
                <a:lnTo>
                  <a:pt x="177310" y="6530"/>
                </a:lnTo>
                <a:lnTo>
                  <a:pt x="177366" y="6363"/>
                </a:lnTo>
                <a:lnTo>
                  <a:pt x="177533" y="6307"/>
                </a:lnTo>
                <a:lnTo>
                  <a:pt x="177701" y="6251"/>
                </a:lnTo>
                <a:close/>
                <a:moveTo>
                  <a:pt x="90860" y="12055"/>
                </a:moveTo>
                <a:lnTo>
                  <a:pt x="91027" y="12111"/>
                </a:lnTo>
                <a:lnTo>
                  <a:pt x="91194" y="12167"/>
                </a:lnTo>
                <a:lnTo>
                  <a:pt x="91250" y="12334"/>
                </a:lnTo>
                <a:lnTo>
                  <a:pt x="91306" y="12502"/>
                </a:lnTo>
                <a:lnTo>
                  <a:pt x="91250" y="12669"/>
                </a:lnTo>
                <a:lnTo>
                  <a:pt x="91194" y="12837"/>
                </a:lnTo>
                <a:lnTo>
                  <a:pt x="91027" y="12893"/>
                </a:lnTo>
                <a:lnTo>
                  <a:pt x="90860" y="12948"/>
                </a:lnTo>
                <a:lnTo>
                  <a:pt x="90692" y="12893"/>
                </a:lnTo>
                <a:lnTo>
                  <a:pt x="90525" y="12837"/>
                </a:lnTo>
                <a:lnTo>
                  <a:pt x="90469" y="12669"/>
                </a:lnTo>
                <a:lnTo>
                  <a:pt x="90413" y="12502"/>
                </a:lnTo>
                <a:lnTo>
                  <a:pt x="90469" y="12334"/>
                </a:lnTo>
                <a:lnTo>
                  <a:pt x="90525" y="12167"/>
                </a:lnTo>
                <a:lnTo>
                  <a:pt x="90692" y="12111"/>
                </a:lnTo>
                <a:lnTo>
                  <a:pt x="90860" y="12055"/>
                </a:lnTo>
                <a:close/>
                <a:moveTo>
                  <a:pt x="246683" y="15404"/>
                </a:moveTo>
                <a:lnTo>
                  <a:pt x="246850" y="15460"/>
                </a:lnTo>
                <a:lnTo>
                  <a:pt x="247017" y="15516"/>
                </a:lnTo>
                <a:lnTo>
                  <a:pt x="247073" y="15683"/>
                </a:lnTo>
                <a:lnTo>
                  <a:pt x="247129" y="15851"/>
                </a:lnTo>
                <a:lnTo>
                  <a:pt x="247073" y="16018"/>
                </a:lnTo>
                <a:lnTo>
                  <a:pt x="247017" y="16185"/>
                </a:lnTo>
                <a:lnTo>
                  <a:pt x="246850" y="16241"/>
                </a:lnTo>
                <a:lnTo>
                  <a:pt x="246683" y="16297"/>
                </a:lnTo>
                <a:lnTo>
                  <a:pt x="246515" y="16241"/>
                </a:lnTo>
                <a:lnTo>
                  <a:pt x="246348" y="16185"/>
                </a:lnTo>
                <a:lnTo>
                  <a:pt x="246292" y="16018"/>
                </a:lnTo>
                <a:lnTo>
                  <a:pt x="246236" y="15851"/>
                </a:lnTo>
                <a:lnTo>
                  <a:pt x="246292" y="15683"/>
                </a:lnTo>
                <a:lnTo>
                  <a:pt x="246348" y="15516"/>
                </a:lnTo>
                <a:lnTo>
                  <a:pt x="246515" y="15460"/>
                </a:lnTo>
                <a:lnTo>
                  <a:pt x="246683" y="15404"/>
                </a:lnTo>
                <a:close/>
                <a:moveTo>
                  <a:pt x="142875" y="15627"/>
                </a:moveTo>
                <a:lnTo>
                  <a:pt x="143042" y="15683"/>
                </a:lnTo>
                <a:lnTo>
                  <a:pt x="143210" y="15739"/>
                </a:lnTo>
                <a:lnTo>
                  <a:pt x="143266" y="15906"/>
                </a:lnTo>
                <a:lnTo>
                  <a:pt x="143321" y="16074"/>
                </a:lnTo>
                <a:lnTo>
                  <a:pt x="143266" y="16241"/>
                </a:lnTo>
                <a:lnTo>
                  <a:pt x="143210" y="16409"/>
                </a:lnTo>
                <a:lnTo>
                  <a:pt x="143042" y="16464"/>
                </a:lnTo>
                <a:lnTo>
                  <a:pt x="142875" y="16520"/>
                </a:lnTo>
                <a:lnTo>
                  <a:pt x="142708" y="16464"/>
                </a:lnTo>
                <a:lnTo>
                  <a:pt x="142540" y="16409"/>
                </a:lnTo>
                <a:lnTo>
                  <a:pt x="142484" y="16241"/>
                </a:lnTo>
                <a:lnTo>
                  <a:pt x="142429" y="16074"/>
                </a:lnTo>
                <a:lnTo>
                  <a:pt x="142484" y="15906"/>
                </a:lnTo>
                <a:lnTo>
                  <a:pt x="142540" y="15739"/>
                </a:lnTo>
                <a:lnTo>
                  <a:pt x="142708" y="15683"/>
                </a:lnTo>
                <a:lnTo>
                  <a:pt x="142875" y="15627"/>
                </a:lnTo>
                <a:close/>
                <a:moveTo>
                  <a:pt x="125685" y="17413"/>
                </a:moveTo>
                <a:lnTo>
                  <a:pt x="125853" y="17469"/>
                </a:lnTo>
                <a:lnTo>
                  <a:pt x="126020" y="17525"/>
                </a:lnTo>
                <a:lnTo>
                  <a:pt x="126076" y="17692"/>
                </a:lnTo>
                <a:lnTo>
                  <a:pt x="126132" y="17860"/>
                </a:lnTo>
                <a:lnTo>
                  <a:pt x="126076" y="18027"/>
                </a:lnTo>
                <a:lnTo>
                  <a:pt x="126020" y="18195"/>
                </a:lnTo>
                <a:lnTo>
                  <a:pt x="125853" y="18250"/>
                </a:lnTo>
                <a:lnTo>
                  <a:pt x="125685" y="18306"/>
                </a:lnTo>
                <a:lnTo>
                  <a:pt x="125518" y="18250"/>
                </a:lnTo>
                <a:lnTo>
                  <a:pt x="125350" y="18195"/>
                </a:lnTo>
                <a:lnTo>
                  <a:pt x="125295" y="18027"/>
                </a:lnTo>
                <a:lnTo>
                  <a:pt x="125239" y="17860"/>
                </a:lnTo>
                <a:lnTo>
                  <a:pt x="125295" y="17692"/>
                </a:lnTo>
                <a:lnTo>
                  <a:pt x="125350" y="17525"/>
                </a:lnTo>
                <a:lnTo>
                  <a:pt x="125518" y="17469"/>
                </a:lnTo>
                <a:lnTo>
                  <a:pt x="125685" y="17413"/>
                </a:lnTo>
                <a:close/>
                <a:moveTo>
                  <a:pt x="73670" y="17636"/>
                </a:moveTo>
                <a:lnTo>
                  <a:pt x="73837" y="17692"/>
                </a:lnTo>
                <a:lnTo>
                  <a:pt x="74005" y="17748"/>
                </a:lnTo>
                <a:lnTo>
                  <a:pt x="74061" y="17915"/>
                </a:lnTo>
                <a:lnTo>
                  <a:pt x="74116" y="18083"/>
                </a:lnTo>
                <a:lnTo>
                  <a:pt x="74061" y="18250"/>
                </a:lnTo>
                <a:lnTo>
                  <a:pt x="74005" y="18418"/>
                </a:lnTo>
                <a:lnTo>
                  <a:pt x="73837" y="18474"/>
                </a:lnTo>
                <a:lnTo>
                  <a:pt x="73670" y="18529"/>
                </a:lnTo>
                <a:lnTo>
                  <a:pt x="73502" y="18474"/>
                </a:lnTo>
                <a:lnTo>
                  <a:pt x="73335" y="18418"/>
                </a:lnTo>
                <a:lnTo>
                  <a:pt x="73279" y="18250"/>
                </a:lnTo>
                <a:lnTo>
                  <a:pt x="73223" y="18083"/>
                </a:lnTo>
                <a:lnTo>
                  <a:pt x="73279" y="17915"/>
                </a:lnTo>
                <a:lnTo>
                  <a:pt x="73335" y="17748"/>
                </a:lnTo>
                <a:lnTo>
                  <a:pt x="73502" y="17692"/>
                </a:lnTo>
                <a:lnTo>
                  <a:pt x="73670" y="17636"/>
                </a:lnTo>
                <a:close/>
                <a:moveTo>
                  <a:pt x="21543" y="17971"/>
                </a:moveTo>
                <a:lnTo>
                  <a:pt x="21710" y="18027"/>
                </a:lnTo>
                <a:lnTo>
                  <a:pt x="21878" y="18083"/>
                </a:lnTo>
                <a:lnTo>
                  <a:pt x="21934" y="18250"/>
                </a:lnTo>
                <a:lnTo>
                  <a:pt x="21989" y="18418"/>
                </a:lnTo>
                <a:lnTo>
                  <a:pt x="21934" y="18585"/>
                </a:lnTo>
                <a:lnTo>
                  <a:pt x="21878" y="18753"/>
                </a:lnTo>
                <a:lnTo>
                  <a:pt x="21710" y="18808"/>
                </a:lnTo>
                <a:lnTo>
                  <a:pt x="21543" y="18864"/>
                </a:lnTo>
                <a:lnTo>
                  <a:pt x="21375" y="18808"/>
                </a:lnTo>
                <a:lnTo>
                  <a:pt x="21208" y="18753"/>
                </a:lnTo>
                <a:lnTo>
                  <a:pt x="21152" y="18585"/>
                </a:lnTo>
                <a:lnTo>
                  <a:pt x="21096" y="18418"/>
                </a:lnTo>
                <a:lnTo>
                  <a:pt x="21152" y="18250"/>
                </a:lnTo>
                <a:lnTo>
                  <a:pt x="21208" y="18083"/>
                </a:lnTo>
                <a:lnTo>
                  <a:pt x="21375" y="18027"/>
                </a:lnTo>
                <a:lnTo>
                  <a:pt x="21543" y="17971"/>
                </a:lnTo>
                <a:close/>
                <a:moveTo>
                  <a:pt x="229716" y="22101"/>
                </a:moveTo>
                <a:lnTo>
                  <a:pt x="229884" y="22157"/>
                </a:lnTo>
                <a:lnTo>
                  <a:pt x="230051" y="22213"/>
                </a:lnTo>
                <a:lnTo>
                  <a:pt x="230107" y="22380"/>
                </a:lnTo>
                <a:lnTo>
                  <a:pt x="230163" y="22548"/>
                </a:lnTo>
                <a:lnTo>
                  <a:pt x="230107" y="22715"/>
                </a:lnTo>
                <a:lnTo>
                  <a:pt x="230051" y="22883"/>
                </a:lnTo>
                <a:lnTo>
                  <a:pt x="229884" y="22938"/>
                </a:lnTo>
                <a:lnTo>
                  <a:pt x="229716" y="22994"/>
                </a:lnTo>
                <a:lnTo>
                  <a:pt x="229549" y="22938"/>
                </a:lnTo>
                <a:lnTo>
                  <a:pt x="229381" y="22883"/>
                </a:lnTo>
                <a:lnTo>
                  <a:pt x="229326" y="22715"/>
                </a:lnTo>
                <a:lnTo>
                  <a:pt x="229270" y="22548"/>
                </a:lnTo>
                <a:lnTo>
                  <a:pt x="229326" y="22380"/>
                </a:lnTo>
                <a:lnTo>
                  <a:pt x="229381" y="22213"/>
                </a:lnTo>
                <a:lnTo>
                  <a:pt x="229549" y="22157"/>
                </a:lnTo>
                <a:lnTo>
                  <a:pt x="229716" y="22101"/>
                </a:lnTo>
                <a:close/>
                <a:moveTo>
                  <a:pt x="194890" y="25450"/>
                </a:moveTo>
                <a:lnTo>
                  <a:pt x="195058" y="25506"/>
                </a:lnTo>
                <a:lnTo>
                  <a:pt x="195225" y="25562"/>
                </a:lnTo>
                <a:lnTo>
                  <a:pt x="195281" y="25729"/>
                </a:lnTo>
                <a:lnTo>
                  <a:pt x="195337" y="25896"/>
                </a:lnTo>
                <a:lnTo>
                  <a:pt x="195281" y="26064"/>
                </a:lnTo>
                <a:lnTo>
                  <a:pt x="195225" y="26231"/>
                </a:lnTo>
                <a:lnTo>
                  <a:pt x="195058" y="26287"/>
                </a:lnTo>
                <a:lnTo>
                  <a:pt x="194890" y="26343"/>
                </a:lnTo>
                <a:lnTo>
                  <a:pt x="194723" y="26287"/>
                </a:lnTo>
                <a:lnTo>
                  <a:pt x="194556" y="26231"/>
                </a:lnTo>
                <a:lnTo>
                  <a:pt x="194500" y="26064"/>
                </a:lnTo>
                <a:lnTo>
                  <a:pt x="194444" y="25896"/>
                </a:lnTo>
                <a:lnTo>
                  <a:pt x="194500" y="25729"/>
                </a:lnTo>
                <a:lnTo>
                  <a:pt x="194556" y="25562"/>
                </a:lnTo>
                <a:lnTo>
                  <a:pt x="194723" y="25506"/>
                </a:lnTo>
                <a:lnTo>
                  <a:pt x="194890" y="25450"/>
                </a:lnTo>
                <a:close/>
                <a:moveTo>
                  <a:pt x="4465" y="26789"/>
                </a:moveTo>
                <a:lnTo>
                  <a:pt x="4632" y="26845"/>
                </a:lnTo>
                <a:lnTo>
                  <a:pt x="4800" y="26901"/>
                </a:lnTo>
                <a:lnTo>
                  <a:pt x="4856" y="27068"/>
                </a:lnTo>
                <a:lnTo>
                  <a:pt x="4911" y="27236"/>
                </a:lnTo>
                <a:lnTo>
                  <a:pt x="4856" y="27403"/>
                </a:lnTo>
                <a:lnTo>
                  <a:pt x="4800" y="27571"/>
                </a:lnTo>
                <a:lnTo>
                  <a:pt x="4632" y="27627"/>
                </a:lnTo>
                <a:lnTo>
                  <a:pt x="4465" y="27682"/>
                </a:lnTo>
                <a:lnTo>
                  <a:pt x="4297" y="27627"/>
                </a:lnTo>
                <a:lnTo>
                  <a:pt x="4130" y="27571"/>
                </a:lnTo>
                <a:lnTo>
                  <a:pt x="4074" y="27403"/>
                </a:lnTo>
                <a:lnTo>
                  <a:pt x="4018" y="27236"/>
                </a:lnTo>
                <a:lnTo>
                  <a:pt x="4074" y="27068"/>
                </a:lnTo>
                <a:lnTo>
                  <a:pt x="4130" y="26901"/>
                </a:lnTo>
                <a:lnTo>
                  <a:pt x="4297" y="26845"/>
                </a:lnTo>
                <a:lnTo>
                  <a:pt x="4465" y="26789"/>
                </a:lnTo>
                <a:close/>
                <a:moveTo>
                  <a:pt x="108272" y="29915"/>
                </a:moveTo>
                <a:lnTo>
                  <a:pt x="108440" y="29971"/>
                </a:lnTo>
                <a:lnTo>
                  <a:pt x="108607" y="30026"/>
                </a:lnTo>
                <a:lnTo>
                  <a:pt x="108663" y="30194"/>
                </a:lnTo>
                <a:lnTo>
                  <a:pt x="108719" y="30361"/>
                </a:lnTo>
                <a:lnTo>
                  <a:pt x="108663" y="30529"/>
                </a:lnTo>
                <a:lnTo>
                  <a:pt x="108607" y="30696"/>
                </a:lnTo>
                <a:lnTo>
                  <a:pt x="108440" y="30752"/>
                </a:lnTo>
                <a:lnTo>
                  <a:pt x="108272" y="30808"/>
                </a:lnTo>
                <a:lnTo>
                  <a:pt x="108105" y="30752"/>
                </a:lnTo>
                <a:lnTo>
                  <a:pt x="107938" y="30696"/>
                </a:lnTo>
                <a:lnTo>
                  <a:pt x="107882" y="30529"/>
                </a:lnTo>
                <a:lnTo>
                  <a:pt x="107826" y="30361"/>
                </a:lnTo>
                <a:lnTo>
                  <a:pt x="107882" y="30194"/>
                </a:lnTo>
                <a:lnTo>
                  <a:pt x="107938" y="30026"/>
                </a:lnTo>
                <a:lnTo>
                  <a:pt x="108105" y="29971"/>
                </a:lnTo>
                <a:lnTo>
                  <a:pt x="108272" y="29915"/>
                </a:lnTo>
                <a:close/>
                <a:moveTo>
                  <a:pt x="212080" y="32147"/>
                </a:moveTo>
                <a:lnTo>
                  <a:pt x="212248" y="32203"/>
                </a:lnTo>
                <a:lnTo>
                  <a:pt x="212415" y="32259"/>
                </a:lnTo>
                <a:lnTo>
                  <a:pt x="212471" y="32426"/>
                </a:lnTo>
                <a:lnTo>
                  <a:pt x="212527" y="32594"/>
                </a:lnTo>
                <a:lnTo>
                  <a:pt x="212471" y="32761"/>
                </a:lnTo>
                <a:lnTo>
                  <a:pt x="212415" y="32928"/>
                </a:lnTo>
                <a:lnTo>
                  <a:pt x="212248" y="32984"/>
                </a:lnTo>
                <a:lnTo>
                  <a:pt x="212080" y="33040"/>
                </a:lnTo>
                <a:lnTo>
                  <a:pt x="211913" y="32984"/>
                </a:lnTo>
                <a:lnTo>
                  <a:pt x="211745" y="32928"/>
                </a:lnTo>
                <a:lnTo>
                  <a:pt x="211689" y="32761"/>
                </a:lnTo>
                <a:lnTo>
                  <a:pt x="211634" y="32594"/>
                </a:lnTo>
                <a:lnTo>
                  <a:pt x="211689" y="32426"/>
                </a:lnTo>
                <a:lnTo>
                  <a:pt x="211745" y="32259"/>
                </a:lnTo>
                <a:lnTo>
                  <a:pt x="211913" y="32203"/>
                </a:lnTo>
                <a:lnTo>
                  <a:pt x="212080" y="32147"/>
                </a:lnTo>
                <a:close/>
                <a:moveTo>
                  <a:pt x="56257" y="36389"/>
                </a:moveTo>
                <a:lnTo>
                  <a:pt x="56424" y="36445"/>
                </a:lnTo>
                <a:lnTo>
                  <a:pt x="56592" y="36500"/>
                </a:lnTo>
                <a:lnTo>
                  <a:pt x="56648" y="36668"/>
                </a:lnTo>
                <a:lnTo>
                  <a:pt x="56704" y="36835"/>
                </a:lnTo>
                <a:lnTo>
                  <a:pt x="56648" y="37003"/>
                </a:lnTo>
                <a:lnTo>
                  <a:pt x="56592" y="37170"/>
                </a:lnTo>
                <a:lnTo>
                  <a:pt x="56424" y="37226"/>
                </a:lnTo>
                <a:lnTo>
                  <a:pt x="56257" y="37282"/>
                </a:lnTo>
                <a:lnTo>
                  <a:pt x="56090" y="37226"/>
                </a:lnTo>
                <a:lnTo>
                  <a:pt x="55922" y="37170"/>
                </a:lnTo>
                <a:lnTo>
                  <a:pt x="55866" y="37003"/>
                </a:lnTo>
                <a:lnTo>
                  <a:pt x="55811" y="36835"/>
                </a:lnTo>
                <a:lnTo>
                  <a:pt x="55866" y="36668"/>
                </a:lnTo>
                <a:lnTo>
                  <a:pt x="55922" y="36500"/>
                </a:lnTo>
                <a:lnTo>
                  <a:pt x="56090" y="36445"/>
                </a:lnTo>
                <a:lnTo>
                  <a:pt x="56257" y="36389"/>
                </a:lnTo>
                <a:close/>
                <a:moveTo>
                  <a:pt x="39067" y="39291"/>
                </a:moveTo>
                <a:lnTo>
                  <a:pt x="39235" y="39347"/>
                </a:lnTo>
                <a:lnTo>
                  <a:pt x="39402" y="39403"/>
                </a:lnTo>
                <a:lnTo>
                  <a:pt x="39458" y="39570"/>
                </a:lnTo>
                <a:lnTo>
                  <a:pt x="39514" y="39737"/>
                </a:lnTo>
                <a:lnTo>
                  <a:pt x="39458" y="39905"/>
                </a:lnTo>
                <a:lnTo>
                  <a:pt x="39402" y="40072"/>
                </a:lnTo>
                <a:lnTo>
                  <a:pt x="39235" y="40128"/>
                </a:lnTo>
                <a:lnTo>
                  <a:pt x="39067" y="40184"/>
                </a:lnTo>
                <a:lnTo>
                  <a:pt x="38900" y="40128"/>
                </a:lnTo>
                <a:lnTo>
                  <a:pt x="38733" y="40072"/>
                </a:lnTo>
                <a:lnTo>
                  <a:pt x="38677" y="39905"/>
                </a:lnTo>
                <a:lnTo>
                  <a:pt x="38621" y="39737"/>
                </a:lnTo>
                <a:lnTo>
                  <a:pt x="38677" y="39570"/>
                </a:lnTo>
                <a:lnTo>
                  <a:pt x="38733" y="39403"/>
                </a:lnTo>
                <a:lnTo>
                  <a:pt x="38900" y="39347"/>
                </a:lnTo>
                <a:lnTo>
                  <a:pt x="39067" y="39291"/>
                </a:lnTo>
                <a:close/>
                <a:moveTo>
                  <a:pt x="160288" y="0"/>
                </a:moveTo>
                <a:lnTo>
                  <a:pt x="160009" y="56"/>
                </a:lnTo>
                <a:lnTo>
                  <a:pt x="159841" y="224"/>
                </a:lnTo>
                <a:lnTo>
                  <a:pt x="159674" y="391"/>
                </a:lnTo>
                <a:lnTo>
                  <a:pt x="159618" y="670"/>
                </a:lnTo>
                <a:lnTo>
                  <a:pt x="159674" y="893"/>
                </a:lnTo>
                <a:lnTo>
                  <a:pt x="143266" y="15571"/>
                </a:lnTo>
                <a:lnTo>
                  <a:pt x="143098" y="15460"/>
                </a:lnTo>
                <a:lnTo>
                  <a:pt x="142875" y="15404"/>
                </a:lnTo>
                <a:lnTo>
                  <a:pt x="142652" y="15460"/>
                </a:lnTo>
                <a:lnTo>
                  <a:pt x="142429" y="15571"/>
                </a:lnTo>
                <a:lnTo>
                  <a:pt x="142317" y="15739"/>
                </a:lnTo>
                <a:lnTo>
                  <a:pt x="142205" y="15906"/>
                </a:lnTo>
                <a:lnTo>
                  <a:pt x="126299" y="17581"/>
                </a:lnTo>
                <a:lnTo>
                  <a:pt x="126188" y="17413"/>
                </a:lnTo>
                <a:lnTo>
                  <a:pt x="126020" y="17302"/>
                </a:lnTo>
                <a:lnTo>
                  <a:pt x="125853" y="17190"/>
                </a:lnTo>
                <a:lnTo>
                  <a:pt x="125685" y="17190"/>
                </a:lnTo>
                <a:lnTo>
                  <a:pt x="125406" y="17246"/>
                </a:lnTo>
                <a:lnTo>
                  <a:pt x="125239" y="17413"/>
                </a:lnTo>
                <a:lnTo>
                  <a:pt x="125071" y="17581"/>
                </a:lnTo>
                <a:lnTo>
                  <a:pt x="125016" y="17860"/>
                </a:lnTo>
                <a:lnTo>
                  <a:pt x="125016" y="18027"/>
                </a:lnTo>
                <a:lnTo>
                  <a:pt x="108775" y="29915"/>
                </a:lnTo>
                <a:lnTo>
                  <a:pt x="108552" y="29747"/>
                </a:lnTo>
                <a:lnTo>
                  <a:pt x="108272" y="29691"/>
                </a:lnTo>
                <a:lnTo>
                  <a:pt x="107993" y="29747"/>
                </a:lnTo>
                <a:lnTo>
                  <a:pt x="107770" y="29915"/>
                </a:lnTo>
                <a:lnTo>
                  <a:pt x="91473" y="12781"/>
                </a:lnTo>
                <a:lnTo>
                  <a:pt x="91529" y="12502"/>
                </a:lnTo>
                <a:lnTo>
                  <a:pt x="91473" y="12223"/>
                </a:lnTo>
                <a:lnTo>
                  <a:pt x="91306" y="12055"/>
                </a:lnTo>
                <a:lnTo>
                  <a:pt x="91139" y="11888"/>
                </a:lnTo>
                <a:lnTo>
                  <a:pt x="90860" y="11832"/>
                </a:lnTo>
                <a:lnTo>
                  <a:pt x="90581" y="11888"/>
                </a:lnTo>
                <a:lnTo>
                  <a:pt x="90413" y="12055"/>
                </a:lnTo>
                <a:lnTo>
                  <a:pt x="90246" y="12223"/>
                </a:lnTo>
                <a:lnTo>
                  <a:pt x="90190" y="12502"/>
                </a:lnTo>
                <a:lnTo>
                  <a:pt x="74172" y="17636"/>
                </a:lnTo>
                <a:lnTo>
                  <a:pt x="73949" y="17469"/>
                </a:lnTo>
                <a:lnTo>
                  <a:pt x="73837" y="17413"/>
                </a:lnTo>
                <a:lnTo>
                  <a:pt x="73670" y="17413"/>
                </a:lnTo>
                <a:lnTo>
                  <a:pt x="73391" y="17469"/>
                </a:lnTo>
                <a:lnTo>
                  <a:pt x="73223" y="17636"/>
                </a:lnTo>
                <a:lnTo>
                  <a:pt x="73056" y="17804"/>
                </a:lnTo>
                <a:lnTo>
                  <a:pt x="73000" y="18083"/>
                </a:lnTo>
                <a:lnTo>
                  <a:pt x="73056" y="18362"/>
                </a:lnTo>
                <a:lnTo>
                  <a:pt x="56759" y="36389"/>
                </a:lnTo>
                <a:lnTo>
                  <a:pt x="56536" y="36221"/>
                </a:lnTo>
                <a:lnTo>
                  <a:pt x="56257" y="36165"/>
                </a:lnTo>
                <a:lnTo>
                  <a:pt x="55978" y="36221"/>
                </a:lnTo>
                <a:lnTo>
                  <a:pt x="55811" y="36389"/>
                </a:lnTo>
                <a:lnTo>
                  <a:pt x="55643" y="36556"/>
                </a:lnTo>
                <a:lnTo>
                  <a:pt x="55587" y="36835"/>
                </a:lnTo>
                <a:lnTo>
                  <a:pt x="55587" y="36947"/>
                </a:lnTo>
                <a:lnTo>
                  <a:pt x="39737" y="39626"/>
                </a:lnTo>
                <a:lnTo>
                  <a:pt x="39737" y="39737"/>
                </a:lnTo>
                <a:lnTo>
                  <a:pt x="39681" y="39458"/>
                </a:lnTo>
                <a:lnTo>
                  <a:pt x="39514" y="39291"/>
                </a:lnTo>
                <a:lnTo>
                  <a:pt x="39346" y="39123"/>
                </a:lnTo>
                <a:lnTo>
                  <a:pt x="39067" y="39068"/>
                </a:lnTo>
                <a:lnTo>
                  <a:pt x="38844" y="39123"/>
                </a:lnTo>
                <a:lnTo>
                  <a:pt x="38621" y="39235"/>
                </a:lnTo>
                <a:lnTo>
                  <a:pt x="22045" y="18864"/>
                </a:lnTo>
                <a:lnTo>
                  <a:pt x="22157" y="18641"/>
                </a:lnTo>
                <a:lnTo>
                  <a:pt x="22213" y="18418"/>
                </a:lnTo>
                <a:lnTo>
                  <a:pt x="22157" y="18139"/>
                </a:lnTo>
                <a:lnTo>
                  <a:pt x="21989" y="17971"/>
                </a:lnTo>
                <a:lnTo>
                  <a:pt x="21822" y="17804"/>
                </a:lnTo>
                <a:lnTo>
                  <a:pt x="21543" y="17748"/>
                </a:lnTo>
                <a:lnTo>
                  <a:pt x="21264" y="17804"/>
                </a:lnTo>
                <a:lnTo>
                  <a:pt x="21096" y="17971"/>
                </a:lnTo>
                <a:lnTo>
                  <a:pt x="20929" y="18139"/>
                </a:lnTo>
                <a:lnTo>
                  <a:pt x="20873" y="18418"/>
                </a:lnTo>
                <a:lnTo>
                  <a:pt x="20929" y="18641"/>
                </a:lnTo>
                <a:lnTo>
                  <a:pt x="4967" y="26789"/>
                </a:lnTo>
                <a:lnTo>
                  <a:pt x="4744" y="26622"/>
                </a:lnTo>
                <a:lnTo>
                  <a:pt x="4465" y="26566"/>
                </a:lnTo>
                <a:lnTo>
                  <a:pt x="4242" y="26622"/>
                </a:lnTo>
                <a:lnTo>
                  <a:pt x="4018" y="26734"/>
                </a:lnTo>
                <a:lnTo>
                  <a:pt x="0" y="24948"/>
                </a:lnTo>
                <a:lnTo>
                  <a:pt x="0" y="25171"/>
                </a:lnTo>
                <a:lnTo>
                  <a:pt x="3851" y="26901"/>
                </a:lnTo>
                <a:lnTo>
                  <a:pt x="3795" y="27068"/>
                </a:lnTo>
                <a:lnTo>
                  <a:pt x="3795" y="27236"/>
                </a:lnTo>
                <a:lnTo>
                  <a:pt x="3851" y="27515"/>
                </a:lnTo>
                <a:lnTo>
                  <a:pt x="4018" y="27682"/>
                </a:lnTo>
                <a:lnTo>
                  <a:pt x="4186" y="27850"/>
                </a:lnTo>
                <a:lnTo>
                  <a:pt x="4465" y="27906"/>
                </a:lnTo>
                <a:lnTo>
                  <a:pt x="4744" y="27850"/>
                </a:lnTo>
                <a:lnTo>
                  <a:pt x="4911" y="27682"/>
                </a:lnTo>
                <a:lnTo>
                  <a:pt x="5079" y="27515"/>
                </a:lnTo>
                <a:lnTo>
                  <a:pt x="5135" y="27236"/>
                </a:lnTo>
                <a:lnTo>
                  <a:pt x="5079" y="27013"/>
                </a:lnTo>
                <a:lnTo>
                  <a:pt x="20985" y="18808"/>
                </a:lnTo>
                <a:lnTo>
                  <a:pt x="21096" y="18920"/>
                </a:lnTo>
                <a:lnTo>
                  <a:pt x="21264" y="19032"/>
                </a:lnTo>
                <a:lnTo>
                  <a:pt x="21375" y="19088"/>
                </a:lnTo>
                <a:lnTo>
                  <a:pt x="21710" y="19088"/>
                </a:lnTo>
                <a:lnTo>
                  <a:pt x="21878" y="18976"/>
                </a:lnTo>
                <a:lnTo>
                  <a:pt x="38453" y="39458"/>
                </a:lnTo>
                <a:lnTo>
                  <a:pt x="38398" y="39570"/>
                </a:lnTo>
                <a:lnTo>
                  <a:pt x="38398" y="39737"/>
                </a:lnTo>
                <a:lnTo>
                  <a:pt x="38453" y="40016"/>
                </a:lnTo>
                <a:lnTo>
                  <a:pt x="38621" y="40184"/>
                </a:lnTo>
                <a:lnTo>
                  <a:pt x="38788" y="40351"/>
                </a:lnTo>
                <a:lnTo>
                  <a:pt x="39067" y="40407"/>
                </a:lnTo>
                <a:lnTo>
                  <a:pt x="39291" y="40351"/>
                </a:lnTo>
                <a:lnTo>
                  <a:pt x="39514" y="40240"/>
                </a:lnTo>
                <a:lnTo>
                  <a:pt x="39625" y="40072"/>
                </a:lnTo>
                <a:lnTo>
                  <a:pt x="39737" y="39849"/>
                </a:lnTo>
                <a:lnTo>
                  <a:pt x="55699" y="37170"/>
                </a:lnTo>
                <a:lnTo>
                  <a:pt x="55811" y="37282"/>
                </a:lnTo>
                <a:lnTo>
                  <a:pt x="55922" y="37393"/>
                </a:lnTo>
                <a:lnTo>
                  <a:pt x="56090" y="37505"/>
                </a:lnTo>
                <a:lnTo>
                  <a:pt x="56257" y="37505"/>
                </a:lnTo>
                <a:lnTo>
                  <a:pt x="56536" y="37449"/>
                </a:lnTo>
                <a:lnTo>
                  <a:pt x="56704" y="37282"/>
                </a:lnTo>
                <a:lnTo>
                  <a:pt x="56871" y="37114"/>
                </a:lnTo>
                <a:lnTo>
                  <a:pt x="56927" y="36835"/>
                </a:lnTo>
                <a:lnTo>
                  <a:pt x="56871" y="36556"/>
                </a:lnTo>
                <a:lnTo>
                  <a:pt x="73168" y="18529"/>
                </a:lnTo>
                <a:lnTo>
                  <a:pt x="73391" y="18697"/>
                </a:lnTo>
                <a:lnTo>
                  <a:pt x="73670" y="18753"/>
                </a:lnTo>
                <a:lnTo>
                  <a:pt x="73949" y="18697"/>
                </a:lnTo>
                <a:lnTo>
                  <a:pt x="74116" y="18529"/>
                </a:lnTo>
                <a:lnTo>
                  <a:pt x="74284" y="18362"/>
                </a:lnTo>
                <a:lnTo>
                  <a:pt x="74340" y="18083"/>
                </a:lnTo>
                <a:lnTo>
                  <a:pt x="74284" y="17860"/>
                </a:lnTo>
                <a:lnTo>
                  <a:pt x="90246" y="12725"/>
                </a:lnTo>
                <a:lnTo>
                  <a:pt x="90357" y="12893"/>
                </a:lnTo>
                <a:lnTo>
                  <a:pt x="90469" y="13060"/>
                </a:lnTo>
                <a:lnTo>
                  <a:pt x="90636" y="13116"/>
                </a:lnTo>
                <a:lnTo>
                  <a:pt x="90860" y="13172"/>
                </a:lnTo>
                <a:lnTo>
                  <a:pt x="91139" y="13116"/>
                </a:lnTo>
                <a:lnTo>
                  <a:pt x="91362" y="12948"/>
                </a:lnTo>
                <a:lnTo>
                  <a:pt x="107659" y="30082"/>
                </a:lnTo>
                <a:lnTo>
                  <a:pt x="107603" y="30361"/>
                </a:lnTo>
                <a:lnTo>
                  <a:pt x="107659" y="30640"/>
                </a:lnTo>
                <a:lnTo>
                  <a:pt x="107826" y="30808"/>
                </a:lnTo>
                <a:lnTo>
                  <a:pt x="107993" y="30975"/>
                </a:lnTo>
                <a:lnTo>
                  <a:pt x="108272" y="31031"/>
                </a:lnTo>
                <a:lnTo>
                  <a:pt x="108552" y="30975"/>
                </a:lnTo>
                <a:lnTo>
                  <a:pt x="108719" y="30808"/>
                </a:lnTo>
                <a:lnTo>
                  <a:pt x="108886" y="30640"/>
                </a:lnTo>
                <a:lnTo>
                  <a:pt x="108942" y="30361"/>
                </a:lnTo>
                <a:lnTo>
                  <a:pt x="108886" y="30082"/>
                </a:lnTo>
                <a:lnTo>
                  <a:pt x="125127" y="18195"/>
                </a:lnTo>
                <a:lnTo>
                  <a:pt x="125239" y="18362"/>
                </a:lnTo>
                <a:lnTo>
                  <a:pt x="125350" y="18418"/>
                </a:lnTo>
                <a:lnTo>
                  <a:pt x="125518" y="18529"/>
                </a:lnTo>
                <a:lnTo>
                  <a:pt x="125685" y="18529"/>
                </a:lnTo>
                <a:lnTo>
                  <a:pt x="125964" y="18474"/>
                </a:lnTo>
                <a:lnTo>
                  <a:pt x="126132" y="18306"/>
                </a:lnTo>
                <a:lnTo>
                  <a:pt x="126299" y="18139"/>
                </a:lnTo>
                <a:lnTo>
                  <a:pt x="126355" y="17860"/>
                </a:lnTo>
                <a:lnTo>
                  <a:pt x="126355" y="17804"/>
                </a:lnTo>
                <a:lnTo>
                  <a:pt x="142205" y="16130"/>
                </a:lnTo>
                <a:lnTo>
                  <a:pt x="142261" y="16409"/>
                </a:lnTo>
                <a:lnTo>
                  <a:pt x="142429" y="16576"/>
                </a:lnTo>
                <a:lnTo>
                  <a:pt x="142652" y="16688"/>
                </a:lnTo>
                <a:lnTo>
                  <a:pt x="142875" y="16743"/>
                </a:lnTo>
                <a:lnTo>
                  <a:pt x="143154" y="16688"/>
                </a:lnTo>
                <a:lnTo>
                  <a:pt x="143321" y="16520"/>
                </a:lnTo>
                <a:lnTo>
                  <a:pt x="143489" y="16353"/>
                </a:lnTo>
                <a:lnTo>
                  <a:pt x="143545" y="16074"/>
                </a:lnTo>
                <a:lnTo>
                  <a:pt x="143489" y="15906"/>
                </a:lnTo>
                <a:lnTo>
                  <a:pt x="143433" y="15683"/>
                </a:lnTo>
                <a:lnTo>
                  <a:pt x="159786" y="1061"/>
                </a:lnTo>
                <a:lnTo>
                  <a:pt x="160009" y="1284"/>
                </a:lnTo>
                <a:lnTo>
                  <a:pt x="160120" y="1340"/>
                </a:lnTo>
                <a:lnTo>
                  <a:pt x="160288" y="1340"/>
                </a:lnTo>
                <a:lnTo>
                  <a:pt x="160511" y="1284"/>
                </a:lnTo>
                <a:lnTo>
                  <a:pt x="160679" y="1228"/>
                </a:lnTo>
                <a:lnTo>
                  <a:pt x="160790" y="1117"/>
                </a:lnTo>
                <a:lnTo>
                  <a:pt x="160902" y="949"/>
                </a:lnTo>
                <a:lnTo>
                  <a:pt x="177031" y="6530"/>
                </a:lnTo>
                <a:lnTo>
                  <a:pt x="177031" y="6698"/>
                </a:lnTo>
                <a:lnTo>
                  <a:pt x="177087" y="6977"/>
                </a:lnTo>
                <a:lnTo>
                  <a:pt x="177254" y="7144"/>
                </a:lnTo>
                <a:lnTo>
                  <a:pt x="177422" y="7312"/>
                </a:lnTo>
                <a:lnTo>
                  <a:pt x="177701" y="7367"/>
                </a:lnTo>
                <a:lnTo>
                  <a:pt x="177868" y="7367"/>
                </a:lnTo>
                <a:lnTo>
                  <a:pt x="178036" y="7256"/>
                </a:lnTo>
                <a:lnTo>
                  <a:pt x="194388" y="25450"/>
                </a:lnTo>
                <a:lnTo>
                  <a:pt x="194277" y="25673"/>
                </a:lnTo>
                <a:lnTo>
                  <a:pt x="194221" y="25896"/>
                </a:lnTo>
                <a:lnTo>
                  <a:pt x="194277" y="26175"/>
                </a:lnTo>
                <a:lnTo>
                  <a:pt x="194444" y="26343"/>
                </a:lnTo>
                <a:lnTo>
                  <a:pt x="194611" y="26510"/>
                </a:lnTo>
                <a:lnTo>
                  <a:pt x="194890" y="26566"/>
                </a:lnTo>
                <a:lnTo>
                  <a:pt x="195058" y="26566"/>
                </a:lnTo>
                <a:lnTo>
                  <a:pt x="195169" y="26510"/>
                </a:lnTo>
                <a:lnTo>
                  <a:pt x="195337" y="26399"/>
                </a:lnTo>
                <a:lnTo>
                  <a:pt x="195449" y="26287"/>
                </a:lnTo>
                <a:lnTo>
                  <a:pt x="211410" y="32538"/>
                </a:lnTo>
                <a:lnTo>
                  <a:pt x="211410" y="32594"/>
                </a:lnTo>
                <a:lnTo>
                  <a:pt x="211466" y="32873"/>
                </a:lnTo>
                <a:lnTo>
                  <a:pt x="211634" y="33040"/>
                </a:lnTo>
                <a:lnTo>
                  <a:pt x="211801" y="33208"/>
                </a:lnTo>
                <a:lnTo>
                  <a:pt x="212080" y="33263"/>
                </a:lnTo>
                <a:lnTo>
                  <a:pt x="212359" y="33208"/>
                </a:lnTo>
                <a:lnTo>
                  <a:pt x="212527" y="33040"/>
                </a:lnTo>
                <a:lnTo>
                  <a:pt x="212694" y="32873"/>
                </a:lnTo>
                <a:lnTo>
                  <a:pt x="212750" y="32594"/>
                </a:lnTo>
                <a:lnTo>
                  <a:pt x="212750" y="32538"/>
                </a:lnTo>
                <a:lnTo>
                  <a:pt x="229214" y="22994"/>
                </a:lnTo>
                <a:lnTo>
                  <a:pt x="229437" y="23162"/>
                </a:lnTo>
                <a:lnTo>
                  <a:pt x="229716" y="23217"/>
                </a:lnTo>
                <a:lnTo>
                  <a:pt x="229995" y="23162"/>
                </a:lnTo>
                <a:lnTo>
                  <a:pt x="230163" y="22994"/>
                </a:lnTo>
                <a:lnTo>
                  <a:pt x="230330" y="22827"/>
                </a:lnTo>
                <a:lnTo>
                  <a:pt x="230386" y="22548"/>
                </a:lnTo>
                <a:lnTo>
                  <a:pt x="230386" y="22492"/>
                </a:lnTo>
                <a:lnTo>
                  <a:pt x="246180" y="16297"/>
                </a:lnTo>
                <a:lnTo>
                  <a:pt x="246404" y="16464"/>
                </a:lnTo>
                <a:lnTo>
                  <a:pt x="246683" y="16520"/>
                </a:lnTo>
                <a:lnTo>
                  <a:pt x="246962" y="16464"/>
                </a:lnTo>
                <a:lnTo>
                  <a:pt x="247129" y="16297"/>
                </a:lnTo>
                <a:lnTo>
                  <a:pt x="247297" y="16130"/>
                </a:lnTo>
                <a:lnTo>
                  <a:pt x="247352" y="15851"/>
                </a:lnTo>
                <a:lnTo>
                  <a:pt x="247297" y="15683"/>
                </a:lnTo>
                <a:lnTo>
                  <a:pt x="263761" y="1507"/>
                </a:lnTo>
                <a:lnTo>
                  <a:pt x="263872" y="1619"/>
                </a:lnTo>
                <a:lnTo>
                  <a:pt x="264040" y="1730"/>
                </a:lnTo>
                <a:lnTo>
                  <a:pt x="264151" y="1786"/>
                </a:lnTo>
                <a:lnTo>
                  <a:pt x="264319" y="1786"/>
                </a:lnTo>
                <a:lnTo>
                  <a:pt x="264542" y="1730"/>
                </a:lnTo>
                <a:lnTo>
                  <a:pt x="264765" y="1619"/>
                </a:lnTo>
                <a:lnTo>
                  <a:pt x="264877" y="1451"/>
                </a:lnTo>
                <a:lnTo>
                  <a:pt x="264988" y="1228"/>
                </a:lnTo>
                <a:lnTo>
                  <a:pt x="280839" y="3237"/>
                </a:lnTo>
                <a:lnTo>
                  <a:pt x="280839" y="3349"/>
                </a:lnTo>
                <a:lnTo>
                  <a:pt x="280894" y="3628"/>
                </a:lnTo>
                <a:lnTo>
                  <a:pt x="281062" y="3795"/>
                </a:lnTo>
                <a:lnTo>
                  <a:pt x="281229" y="3963"/>
                </a:lnTo>
                <a:lnTo>
                  <a:pt x="281508" y="4019"/>
                </a:lnTo>
                <a:lnTo>
                  <a:pt x="281787" y="3963"/>
                </a:lnTo>
                <a:lnTo>
                  <a:pt x="281955" y="3795"/>
                </a:lnTo>
                <a:lnTo>
                  <a:pt x="282122" y="3628"/>
                </a:lnTo>
                <a:lnTo>
                  <a:pt x="282178" y="3349"/>
                </a:lnTo>
                <a:lnTo>
                  <a:pt x="285750" y="3349"/>
                </a:lnTo>
                <a:lnTo>
                  <a:pt x="285750" y="3126"/>
                </a:lnTo>
                <a:lnTo>
                  <a:pt x="282122" y="3126"/>
                </a:lnTo>
                <a:lnTo>
                  <a:pt x="282067" y="2958"/>
                </a:lnTo>
                <a:lnTo>
                  <a:pt x="281899" y="2791"/>
                </a:lnTo>
                <a:lnTo>
                  <a:pt x="281732" y="2735"/>
                </a:lnTo>
                <a:lnTo>
                  <a:pt x="281508" y="2679"/>
                </a:lnTo>
                <a:lnTo>
                  <a:pt x="281341" y="2679"/>
                </a:lnTo>
                <a:lnTo>
                  <a:pt x="281174" y="2791"/>
                </a:lnTo>
                <a:lnTo>
                  <a:pt x="281006" y="2902"/>
                </a:lnTo>
                <a:lnTo>
                  <a:pt x="280894" y="3014"/>
                </a:lnTo>
                <a:lnTo>
                  <a:pt x="264988" y="1005"/>
                </a:lnTo>
                <a:lnTo>
                  <a:pt x="264877" y="782"/>
                </a:lnTo>
                <a:lnTo>
                  <a:pt x="264765" y="614"/>
                </a:lnTo>
                <a:lnTo>
                  <a:pt x="264542" y="503"/>
                </a:lnTo>
                <a:lnTo>
                  <a:pt x="264319" y="447"/>
                </a:lnTo>
                <a:lnTo>
                  <a:pt x="264040" y="503"/>
                </a:lnTo>
                <a:lnTo>
                  <a:pt x="263872" y="670"/>
                </a:lnTo>
                <a:lnTo>
                  <a:pt x="263705" y="838"/>
                </a:lnTo>
                <a:lnTo>
                  <a:pt x="263649" y="1117"/>
                </a:lnTo>
                <a:lnTo>
                  <a:pt x="263705" y="1284"/>
                </a:lnTo>
                <a:lnTo>
                  <a:pt x="247241" y="15460"/>
                </a:lnTo>
                <a:lnTo>
                  <a:pt x="247129" y="15348"/>
                </a:lnTo>
                <a:lnTo>
                  <a:pt x="246962" y="15237"/>
                </a:lnTo>
                <a:lnTo>
                  <a:pt x="246850" y="15181"/>
                </a:lnTo>
                <a:lnTo>
                  <a:pt x="246683" y="15181"/>
                </a:lnTo>
                <a:lnTo>
                  <a:pt x="246404" y="15237"/>
                </a:lnTo>
                <a:lnTo>
                  <a:pt x="246236" y="15404"/>
                </a:lnTo>
                <a:lnTo>
                  <a:pt x="246069" y="15571"/>
                </a:lnTo>
                <a:lnTo>
                  <a:pt x="246013" y="15851"/>
                </a:lnTo>
                <a:lnTo>
                  <a:pt x="246069" y="16130"/>
                </a:lnTo>
                <a:lnTo>
                  <a:pt x="230330" y="22269"/>
                </a:lnTo>
                <a:lnTo>
                  <a:pt x="230219" y="22101"/>
                </a:lnTo>
                <a:lnTo>
                  <a:pt x="230051" y="21990"/>
                </a:lnTo>
                <a:lnTo>
                  <a:pt x="229884" y="21934"/>
                </a:lnTo>
                <a:lnTo>
                  <a:pt x="229716" y="21878"/>
                </a:lnTo>
                <a:lnTo>
                  <a:pt x="229437" y="21934"/>
                </a:lnTo>
                <a:lnTo>
                  <a:pt x="229270" y="22101"/>
                </a:lnTo>
                <a:lnTo>
                  <a:pt x="229102" y="22269"/>
                </a:lnTo>
                <a:lnTo>
                  <a:pt x="229046" y="22548"/>
                </a:lnTo>
                <a:lnTo>
                  <a:pt x="229102" y="22827"/>
                </a:lnTo>
                <a:lnTo>
                  <a:pt x="212694" y="32315"/>
                </a:lnTo>
                <a:lnTo>
                  <a:pt x="212582" y="32147"/>
                </a:lnTo>
                <a:lnTo>
                  <a:pt x="212415" y="32036"/>
                </a:lnTo>
                <a:lnTo>
                  <a:pt x="212248" y="31924"/>
                </a:lnTo>
                <a:lnTo>
                  <a:pt x="212080" y="31924"/>
                </a:lnTo>
                <a:lnTo>
                  <a:pt x="211913" y="31980"/>
                </a:lnTo>
                <a:lnTo>
                  <a:pt x="211745" y="32036"/>
                </a:lnTo>
                <a:lnTo>
                  <a:pt x="211578" y="32147"/>
                </a:lnTo>
                <a:lnTo>
                  <a:pt x="211466" y="32315"/>
                </a:lnTo>
                <a:lnTo>
                  <a:pt x="195504" y="26120"/>
                </a:lnTo>
                <a:lnTo>
                  <a:pt x="195560" y="25896"/>
                </a:lnTo>
                <a:lnTo>
                  <a:pt x="195504" y="25617"/>
                </a:lnTo>
                <a:lnTo>
                  <a:pt x="195337" y="25450"/>
                </a:lnTo>
                <a:lnTo>
                  <a:pt x="195169" y="25282"/>
                </a:lnTo>
                <a:lnTo>
                  <a:pt x="194890" y="25227"/>
                </a:lnTo>
                <a:lnTo>
                  <a:pt x="194723" y="25227"/>
                </a:lnTo>
                <a:lnTo>
                  <a:pt x="194556" y="25338"/>
                </a:lnTo>
                <a:lnTo>
                  <a:pt x="178203" y="7144"/>
                </a:lnTo>
                <a:lnTo>
                  <a:pt x="178315" y="6921"/>
                </a:lnTo>
                <a:lnTo>
                  <a:pt x="178371" y="6698"/>
                </a:lnTo>
                <a:lnTo>
                  <a:pt x="178315" y="6419"/>
                </a:lnTo>
                <a:lnTo>
                  <a:pt x="178147" y="6251"/>
                </a:lnTo>
                <a:lnTo>
                  <a:pt x="177980" y="6084"/>
                </a:lnTo>
                <a:lnTo>
                  <a:pt x="177701" y="6028"/>
                </a:lnTo>
                <a:lnTo>
                  <a:pt x="177533" y="6028"/>
                </a:lnTo>
                <a:lnTo>
                  <a:pt x="177366" y="6084"/>
                </a:lnTo>
                <a:lnTo>
                  <a:pt x="177254" y="6195"/>
                </a:lnTo>
                <a:lnTo>
                  <a:pt x="177143" y="6307"/>
                </a:lnTo>
                <a:lnTo>
                  <a:pt x="160958" y="726"/>
                </a:lnTo>
                <a:lnTo>
                  <a:pt x="160958" y="670"/>
                </a:lnTo>
                <a:lnTo>
                  <a:pt x="160902" y="391"/>
                </a:lnTo>
                <a:lnTo>
                  <a:pt x="160734" y="224"/>
                </a:lnTo>
                <a:lnTo>
                  <a:pt x="160567" y="56"/>
                </a:lnTo>
                <a:lnTo>
                  <a:pt x="160288" y="0"/>
                </a:lnTo>
                <a:close/>
              </a:path>
            </a:pathLst>
          </a:custGeom>
          <a:solidFill>
            <a:srgbClr val="FFFFFF">
              <a:alpha val="3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 1 column" type="tx">
  <p:cSld name="TITLE_AND_BODY">
    <p:spTree>
      <p:nvGrpSpPr>
        <p:cNvPr id="1" name="Shape 223"/>
        <p:cNvGrpSpPr/>
        <p:nvPr/>
      </p:nvGrpSpPr>
      <p:grpSpPr>
        <a:xfrm>
          <a:off x="0" y="0"/>
          <a:ext cx="0" cy="0"/>
          <a:chOff x="0" y="0"/>
          <a:chExt cx="0" cy="0"/>
        </a:xfrm>
      </p:grpSpPr>
      <p:sp>
        <p:nvSpPr>
          <p:cNvPr id="224" name="Google Shape;224;p5"/>
          <p:cNvSpPr/>
          <p:nvPr/>
        </p:nvSpPr>
        <p:spPr>
          <a:xfrm>
            <a:off x="-25" y="0"/>
            <a:ext cx="9144000" cy="1088700"/>
          </a:xfrm>
          <a:prstGeom prst="rect">
            <a:avLst/>
          </a:pr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5"/>
          <p:cNvSpPr txBox="1">
            <a:spLocks noGrp="1"/>
          </p:cNvSpPr>
          <p:nvPr>
            <p:ph type="sldNum" idx="12"/>
          </p:nvPr>
        </p:nvSpPr>
        <p:spPr>
          <a:xfrm>
            <a:off x="8586575" y="-11875"/>
            <a:ext cx="557400" cy="547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grpSp>
        <p:nvGrpSpPr>
          <p:cNvPr id="226" name="Google Shape;226;p5"/>
          <p:cNvGrpSpPr/>
          <p:nvPr/>
        </p:nvGrpSpPr>
        <p:grpSpPr>
          <a:xfrm>
            <a:off x="28550" y="3850565"/>
            <a:ext cx="9094048" cy="1293104"/>
            <a:chOff x="28544" y="3514688"/>
            <a:chExt cx="9094048" cy="1628800"/>
          </a:xfrm>
        </p:grpSpPr>
        <p:sp>
          <p:nvSpPr>
            <p:cNvPr id="227" name="Google Shape;227;p5"/>
            <p:cNvSpPr/>
            <p:nvPr/>
          </p:nvSpPr>
          <p:spPr>
            <a:xfrm>
              <a:off x="300032" y="4491616"/>
              <a:ext cx="228608" cy="651872"/>
            </a:xfrm>
            <a:custGeom>
              <a:avLst/>
              <a:gdLst/>
              <a:ahLst/>
              <a:cxnLst/>
              <a:rect l="l" t="t" r="r" b="b"/>
              <a:pathLst>
                <a:path w="7144" h="20371" extrusionOk="0">
                  <a:moveTo>
                    <a:pt x="0" y="0"/>
                  </a:moveTo>
                  <a:lnTo>
                    <a:pt x="0" y="20371"/>
                  </a:lnTo>
                  <a:lnTo>
                    <a:pt x="7144" y="20371"/>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5"/>
            <p:cNvSpPr/>
            <p:nvPr/>
          </p:nvSpPr>
          <p:spPr>
            <a:xfrm>
              <a:off x="28544" y="4220160"/>
              <a:ext cx="228640" cy="923328"/>
            </a:xfrm>
            <a:custGeom>
              <a:avLst/>
              <a:gdLst/>
              <a:ahLst/>
              <a:cxnLst/>
              <a:rect l="l" t="t" r="r" b="b"/>
              <a:pathLst>
                <a:path w="7145" h="28854" extrusionOk="0">
                  <a:moveTo>
                    <a:pt x="1" y="0"/>
                  </a:moveTo>
                  <a:lnTo>
                    <a:pt x="1" y="28854"/>
                  </a:lnTo>
                  <a:lnTo>
                    <a:pt x="7145" y="28854"/>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5"/>
            <p:cNvSpPr/>
            <p:nvPr/>
          </p:nvSpPr>
          <p:spPr>
            <a:xfrm>
              <a:off x="576832"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5"/>
            <p:cNvSpPr/>
            <p:nvPr/>
          </p:nvSpPr>
          <p:spPr>
            <a:xfrm>
              <a:off x="853664" y="4120128"/>
              <a:ext cx="230400" cy="1023360"/>
            </a:xfrm>
            <a:custGeom>
              <a:avLst/>
              <a:gdLst/>
              <a:ahLst/>
              <a:cxnLst/>
              <a:rect l="l" t="t" r="r" b="b"/>
              <a:pathLst>
                <a:path w="7200" h="31980" extrusionOk="0">
                  <a:moveTo>
                    <a:pt x="0" y="1"/>
                  </a:moveTo>
                  <a:lnTo>
                    <a:pt x="0" y="31980"/>
                  </a:lnTo>
                  <a:lnTo>
                    <a:pt x="7200" y="3198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5"/>
            <p:cNvSpPr/>
            <p:nvPr/>
          </p:nvSpPr>
          <p:spPr>
            <a:xfrm>
              <a:off x="1130496" y="4627328"/>
              <a:ext cx="230400" cy="516160"/>
            </a:xfrm>
            <a:custGeom>
              <a:avLst/>
              <a:gdLst/>
              <a:ahLst/>
              <a:cxnLst/>
              <a:rect l="l" t="t" r="r" b="b"/>
              <a:pathLst>
                <a:path w="7200" h="16130" extrusionOk="0">
                  <a:moveTo>
                    <a:pt x="0" y="1"/>
                  </a:moveTo>
                  <a:lnTo>
                    <a:pt x="0" y="16130"/>
                  </a:lnTo>
                  <a:lnTo>
                    <a:pt x="7200" y="1613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5"/>
            <p:cNvSpPr/>
            <p:nvPr/>
          </p:nvSpPr>
          <p:spPr>
            <a:xfrm>
              <a:off x="1409088" y="3821888"/>
              <a:ext cx="228640" cy="1321600"/>
            </a:xfrm>
            <a:custGeom>
              <a:avLst/>
              <a:gdLst/>
              <a:ahLst/>
              <a:cxnLst/>
              <a:rect l="l" t="t" r="r" b="b"/>
              <a:pathLst>
                <a:path w="7145" h="41300" extrusionOk="0">
                  <a:moveTo>
                    <a:pt x="1" y="0"/>
                  </a:moveTo>
                  <a:lnTo>
                    <a:pt x="1" y="41300"/>
                  </a:lnTo>
                  <a:lnTo>
                    <a:pt x="7144" y="41300"/>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5"/>
            <p:cNvSpPr/>
            <p:nvPr/>
          </p:nvSpPr>
          <p:spPr>
            <a:xfrm>
              <a:off x="1685920" y="4175488"/>
              <a:ext cx="230400" cy="968000"/>
            </a:xfrm>
            <a:custGeom>
              <a:avLst/>
              <a:gdLst/>
              <a:ahLst/>
              <a:cxnLst/>
              <a:rect l="l" t="t" r="r" b="b"/>
              <a:pathLst>
                <a:path w="7200" h="30250" extrusionOk="0">
                  <a:moveTo>
                    <a:pt x="0" y="1"/>
                  </a:moveTo>
                  <a:lnTo>
                    <a:pt x="0" y="30250"/>
                  </a:lnTo>
                  <a:lnTo>
                    <a:pt x="7200" y="3025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5"/>
            <p:cNvSpPr/>
            <p:nvPr/>
          </p:nvSpPr>
          <p:spPr>
            <a:xfrm>
              <a:off x="1962720"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5"/>
            <p:cNvSpPr/>
            <p:nvPr/>
          </p:nvSpPr>
          <p:spPr>
            <a:xfrm>
              <a:off x="2239552" y="4355872"/>
              <a:ext cx="230400" cy="787616"/>
            </a:xfrm>
            <a:custGeom>
              <a:avLst/>
              <a:gdLst/>
              <a:ahLst/>
              <a:cxnLst/>
              <a:rect l="l" t="t" r="r" b="b"/>
              <a:pathLst>
                <a:path w="7200" h="24613" extrusionOk="0">
                  <a:moveTo>
                    <a:pt x="0" y="1"/>
                  </a:moveTo>
                  <a:lnTo>
                    <a:pt x="0" y="24613"/>
                  </a:lnTo>
                  <a:lnTo>
                    <a:pt x="7200" y="24613"/>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5"/>
            <p:cNvSpPr/>
            <p:nvPr/>
          </p:nvSpPr>
          <p:spPr>
            <a:xfrm>
              <a:off x="25163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5"/>
            <p:cNvSpPr/>
            <p:nvPr/>
          </p:nvSpPr>
          <p:spPr>
            <a:xfrm>
              <a:off x="2794976" y="4175488"/>
              <a:ext cx="228640" cy="968000"/>
            </a:xfrm>
            <a:custGeom>
              <a:avLst/>
              <a:gdLst/>
              <a:ahLst/>
              <a:cxnLst/>
              <a:rect l="l" t="t" r="r" b="b"/>
              <a:pathLst>
                <a:path w="7145" h="30250" extrusionOk="0">
                  <a:moveTo>
                    <a:pt x="1" y="1"/>
                  </a:moveTo>
                  <a:lnTo>
                    <a:pt x="1" y="30250"/>
                  </a:lnTo>
                  <a:lnTo>
                    <a:pt x="7144" y="3025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5"/>
            <p:cNvSpPr/>
            <p:nvPr/>
          </p:nvSpPr>
          <p:spPr>
            <a:xfrm>
              <a:off x="3071808" y="3659360"/>
              <a:ext cx="230400" cy="1484128"/>
            </a:xfrm>
            <a:custGeom>
              <a:avLst/>
              <a:gdLst/>
              <a:ahLst/>
              <a:cxnLst/>
              <a:rect l="l" t="t" r="r" b="b"/>
              <a:pathLst>
                <a:path w="7200" h="46379" extrusionOk="0">
                  <a:moveTo>
                    <a:pt x="0" y="1"/>
                  </a:moveTo>
                  <a:lnTo>
                    <a:pt x="0" y="46379"/>
                  </a:lnTo>
                  <a:lnTo>
                    <a:pt x="7200" y="46379"/>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5"/>
            <p:cNvSpPr/>
            <p:nvPr/>
          </p:nvSpPr>
          <p:spPr>
            <a:xfrm>
              <a:off x="3348608"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5"/>
            <p:cNvSpPr/>
            <p:nvPr/>
          </p:nvSpPr>
          <p:spPr>
            <a:xfrm>
              <a:off x="3625440"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5"/>
            <p:cNvSpPr/>
            <p:nvPr/>
          </p:nvSpPr>
          <p:spPr>
            <a:xfrm>
              <a:off x="3904032" y="4491616"/>
              <a:ext cx="228640" cy="651872"/>
            </a:xfrm>
            <a:custGeom>
              <a:avLst/>
              <a:gdLst/>
              <a:ahLst/>
              <a:cxnLst/>
              <a:rect l="l" t="t" r="r" b="b"/>
              <a:pathLst>
                <a:path w="7145" h="20371" extrusionOk="0">
                  <a:moveTo>
                    <a:pt x="1" y="0"/>
                  </a:moveTo>
                  <a:lnTo>
                    <a:pt x="1" y="20371"/>
                  </a:lnTo>
                  <a:lnTo>
                    <a:pt x="7145" y="20371"/>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5"/>
            <p:cNvSpPr/>
            <p:nvPr/>
          </p:nvSpPr>
          <p:spPr>
            <a:xfrm>
              <a:off x="4180864" y="4284448"/>
              <a:ext cx="230432" cy="859040"/>
            </a:xfrm>
            <a:custGeom>
              <a:avLst/>
              <a:gdLst/>
              <a:ahLst/>
              <a:cxnLst/>
              <a:rect l="l" t="t" r="r" b="b"/>
              <a:pathLst>
                <a:path w="7201" h="26845" extrusionOk="0">
                  <a:moveTo>
                    <a:pt x="0" y="0"/>
                  </a:moveTo>
                  <a:lnTo>
                    <a:pt x="0" y="26845"/>
                  </a:lnTo>
                  <a:lnTo>
                    <a:pt x="7200" y="26845"/>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5"/>
            <p:cNvSpPr/>
            <p:nvPr/>
          </p:nvSpPr>
          <p:spPr>
            <a:xfrm>
              <a:off x="4457696" y="4004032"/>
              <a:ext cx="230400" cy="1139456"/>
            </a:xfrm>
            <a:custGeom>
              <a:avLst/>
              <a:gdLst/>
              <a:ahLst/>
              <a:cxnLst/>
              <a:rect l="l" t="t" r="r" b="b"/>
              <a:pathLst>
                <a:path w="7200" h="35608" extrusionOk="0">
                  <a:moveTo>
                    <a:pt x="0" y="1"/>
                  </a:moveTo>
                  <a:lnTo>
                    <a:pt x="0" y="35608"/>
                  </a:lnTo>
                  <a:lnTo>
                    <a:pt x="7200" y="35608"/>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5"/>
            <p:cNvSpPr/>
            <p:nvPr/>
          </p:nvSpPr>
          <p:spPr>
            <a:xfrm>
              <a:off x="4734496"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5"/>
            <p:cNvSpPr/>
            <p:nvPr/>
          </p:nvSpPr>
          <p:spPr>
            <a:xfrm>
              <a:off x="50113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5"/>
            <p:cNvSpPr/>
            <p:nvPr/>
          </p:nvSpPr>
          <p:spPr>
            <a:xfrm>
              <a:off x="5289920" y="3939744"/>
              <a:ext cx="228640" cy="1203744"/>
            </a:xfrm>
            <a:custGeom>
              <a:avLst/>
              <a:gdLst/>
              <a:ahLst/>
              <a:cxnLst/>
              <a:rect l="l" t="t" r="r" b="b"/>
              <a:pathLst>
                <a:path w="7145" h="37617" extrusionOk="0">
                  <a:moveTo>
                    <a:pt x="1" y="1"/>
                  </a:moveTo>
                  <a:lnTo>
                    <a:pt x="1" y="37617"/>
                  </a:lnTo>
                  <a:lnTo>
                    <a:pt x="7145" y="37617"/>
                  </a:lnTo>
                  <a:lnTo>
                    <a:pt x="7145"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5"/>
            <p:cNvSpPr/>
            <p:nvPr/>
          </p:nvSpPr>
          <p:spPr>
            <a:xfrm>
              <a:off x="5566752" y="3704000"/>
              <a:ext cx="230432" cy="1439488"/>
            </a:xfrm>
            <a:custGeom>
              <a:avLst/>
              <a:gdLst/>
              <a:ahLst/>
              <a:cxnLst/>
              <a:rect l="l" t="t" r="r" b="b"/>
              <a:pathLst>
                <a:path w="7201" h="44984" extrusionOk="0">
                  <a:moveTo>
                    <a:pt x="0" y="1"/>
                  </a:moveTo>
                  <a:lnTo>
                    <a:pt x="0" y="44984"/>
                  </a:lnTo>
                  <a:lnTo>
                    <a:pt x="7200" y="44984"/>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5"/>
            <p:cNvSpPr/>
            <p:nvPr/>
          </p:nvSpPr>
          <p:spPr>
            <a:xfrm>
              <a:off x="58435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5"/>
            <p:cNvSpPr/>
            <p:nvPr/>
          </p:nvSpPr>
          <p:spPr>
            <a:xfrm>
              <a:off x="6120384" y="4329088"/>
              <a:ext cx="230432" cy="814400"/>
            </a:xfrm>
            <a:custGeom>
              <a:avLst/>
              <a:gdLst/>
              <a:ahLst/>
              <a:cxnLst/>
              <a:rect l="l" t="t" r="r" b="b"/>
              <a:pathLst>
                <a:path w="7201" h="25450" extrusionOk="0">
                  <a:moveTo>
                    <a:pt x="1" y="0"/>
                  </a:moveTo>
                  <a:lnTo>
                    <a:pt x="1" y="25450"/>
                  </a:lnTo>
                  <a:lnTo>
                    <a:pt x="7200" y="2545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5"/>
            <p:cNvSpPr/>
            <p:nvPr/>
          </p:nvSpPr>
          <p:spPr>
            <a:xfrm>
              <a:off x="6399008" y="4120128"/>
              <a:ext cx="228608" cy="1023360"/>
            </a:xfrm>
            <a:custGeom>
              <a:avLst/>
              <a:gdLst/>
              <a:ahLst/>
              <a:cxnLst/>
              <a:rect l="l" t="t" r="r" b="b"/>
              <a:pathLst>
                <a:path w="7144" h="31980" extrusionOk="0">
                  <a:moveTo>
                    <a:pt x="0" y="1"/>
                  </a:moveTo>
                  <a:lnTo>
                    <a:pt x="0" y="31980"/>
                  </a:lnTo>
                  <a:lnTo>
                    <a:pt x="7144" y="3198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5"/>
            <p:cNvSpPr/>
            <p:nvPr/>
          </p:nvSpPr>
          <p:spPr>
            <a:xfrm>
              <a:off x="6675808" y="4538048"/>
              <a:ext cx="230432" cy="605440"/>
            </a:xfrm>
            <a:custGeom>
              <a:avLst/>
              <a:gdLst/>
              <a:ahLst/>
              <a:cxnLst/>
              <a:rect l="l" t="t" r="r" b="b"/>
              <a:pathLst>
                <a:path w="7201" h="18920" extrusionOk="0">
                  <a:moveTo>
                    <a:pt x="1" y="0"/>
                  </a:moveTo>
                  <a:lnTo>
                    <a:pt x="1" y="18920"/>
                  </a:lnTo>
                  <a:lnTo>
                    <a:pt x="7200" y="1892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5"/>
            <p:cNvSpPr/>
            <p:nvPr/>
          </p:nvSpPr>
          <p:spPr>
            <a:xfrm>
              <a:off x="6952640" y="3939744"/>
              <a:ext cx="230432" cy="1203744"/>
            </a:xfrm>
            <a:custGeom>
              <a:avLst/>
              <a:gdLst/>
              <a:ahLst/>
              <a:cxnLst/>
              <a:rect l="l" t="t" r="r" b="b"/>
              <a:pathLst>
                <a:path w="7201"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5"/>
            <p:cNvSpPr/>
            <p:nvPr/>
          </p:nvSpPr>
          <p:spPr>
            <a:xfrm>
              <a:off x="7229472"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5"/>
            <p:cNvSpPr/>
            <p:nvPr/>
          </p:nvSpPr>
          <p:spPr>
            <a:xfrm>
              <a:off x="7506272" y="3768288"/>
              <a:ext cx="230432" cy="1375200"/>
            </a:xfrm>
            <a:custGeom>
              <a:avLst/>
              <a:gdLst/>
              <a:ahLst/>
              <a:cxnLst/>
              <a:rect l="l" t="t" r="r" b="b"/>
              <a:pathLst>
                <a:path w="7201" h="42975" extrusionOk="0">
                  <a:moveTo>
                    <a:pt x="1" y="1"/>
                  </a:moveTo>
                  <a:lnTo>
                    <a:pt x="1" y="42975"/>
                  </a:lnTo>
                  <a:lnTo>
                    <a:pt x="7200" y="42975"/>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5"/>
            <p:cNvSpPr/>
            <p:nvPr/>
          </p:nvSpPr>
          <p:spPr>
            <a:xfrm>
              <a:off x="7784896" y="4004032"/>
              <a:ext cx="228608" cy="1139456"/>
            </a:xfrm>
            <a:custGeom>
              <a:avLst/>
              <a:gdLst/>
              <a:ahLst/>
              <a:cxnLst/>
              <a:rect l="l" t="t" r="r" b="b"/>
              <a:pathLst>
                <a:path w="7144" h="35608" extrusionOk="0">
                  <a:moveTo>
                    <a:pt x="0" y="1"/>
                  </a:moveTo>
                  <a:lnTo>
                    <a:pt x="0" y="35608"/>
                  </a:lnTo>
                  <a:lnTo>
                    <a:pt x="7144" y="35608"/>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5"/>
            <p:cNvSpPr/>
            <p:nvPr/>
          </p:nvSpPr>
          <p:spPr>
            <a:xfrm>
              <a:off x="8061696" y="3596864"/>
              <a:ext cx="230432" cy="1546624"/>
            </a:xfrm>
            <a:custGeom>
              <a:avLst/>
              <a:gdLst/>
              <a:ahLst/>
              <a:cxnLst/>
              <a:rect l="l" t="t" r="r" b="b"/>
              <a:pathLst>
                <a:path w="7201" h="48332" extrusionOk="0">
                  <a:moveTo>
                    <a:pt x="1" y="0"/>
                  </a:moveTo>
                  <a:lnTo>
                    <a:pt x="1" y="48332"/>
                  </a:lnTo>
                  <a:lnTo>
                    <a:pt x="7200" y="48332"/>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5"/>
            <p:cNvSpPr/>
            <p:nvPr/>
          </p:nvSpPr>
          <p:spPr>
            <a:xfrm>
              <a:off x="83385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5"/>
            <p:cNvSpPr/>
            <p:nvPr/>
          </p:nvSpPr>
          <p:spPr>
            <a:xfrm>
              <a:off x="8615360" y="3939744"/>
              <a:ext cx="230400" cy="1203744"/>
            </a:xfrm>
            <a:custGeom>
              <a:avLst/>
              <a:gdLst/>
              <a:ahLst/>
              <a:cxnLst/>
              <a:rect l="l" t="t" r="r" b="b"/>
              <a:pathLst>
                <a:path w="7200"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5"/>
            <p:cNvSpPr/>
            <p:nvPr/>
          </p:nvSpPr>
          <p:spPr>
            <a:xfrm>
              <a:off x="8893952" y="3596864"/>
              <a:ext cx="228640" cy="1546624"/>
            </a:xfrm>
            <a:custGeom>
              <a:avLst/>
              <a:gdLst/>
              <a:ahLst/>
              <a:cxnLst/>
              <a:rect l="l" t="t" r="r" b="b"/>
              <a:pathLst>
                <a:path w="7145" h="48332" extrusionOk="0">
                  <a:moveTo>
                    <a:pt x="1" y="0"/>
                  </a:moveTo>
                  <a:lnTo>
                    <a:pt x="1" y="48332"/>
                  </a:lnTo>
                  <a:lnTo>
                    <a:pt x="7144" y="48332"/>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0" name="Google Shape;260;p5"/>
          <p:cNvGrpSpPr/>
          <p:nvPr/>
        </p:nvGrpSpPr>
        <p:grpSpPr>
          <a:xfrm>
            <a:off x="28550" y="4360998"/>
            <a:ext cx="9094048" cy="782671"/>
            <a:chOff x="28544" y="4157632"/>
            <a:chExt cx="9094048" cy="985856"/>
          </a:xfrm>
        </p:grpSpPr>
        <p:sp>
          <p:nvSpPr>
            <p:cNvPr id="261" name="Google Shape;261;p5"/>
            <p:cNvSpPr/>
            <p:nvPr/>
          </p:nvSpPr>
          <p:spPr>
            <a:xfrm>
              <a:off x="435744" y="4782720"/>
              <a:ext cx="92896" cy="360768"/>
            </a:xfrm>
            <a:custGeom>
              <a:avLst/>
              <a:gdLst/>
              <a:ahLst/>
              <a:cxnLst/>
              <a:rect l="l" t="t" r="r" b="b"/>
              <a:pathLst>
                <a:path w="2903" h="11274" extrusionOk="0">
                  <a:moveTo>
                    <a:pt x="1" y="0"/>
                  </a:moveTo>
                  <a:lnTo>
                    <a:pt x="1" y="11274"/>
                  </a:lnTo>
                  <a:lnTo>
                    <a:pt x="2903" y="11274"/>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5"/>
            <p:cNvSpPr/>
            <p:nvPr/>
          </p:nvSpPr>
          <p:spPr>
            <a:xfrm>
              <a:off x="300032" y="4638048"/>
              <a:ext cx="92896" cy="505440"/>
            </a:xfrm>
            <a:custGeom>
              <a:avLst/>
              <a:gdLst/>
              <a:ahLst/>
              <a:cxnLst/>
              <a:rect l="l" t="t" r="r" b="b"/>
              <a:pathLst>
                <a:path w="2903" h="15795" extrusionOk="0">
                  <a:moveTo>
                    <a:pt x="0" y="1"/>
                  </a:moveTo>
                  <a:lnTo>
                    <a:pt x="0" y="15795"/>
                  </a:lnTo>
                  <a:lnTo>
                    <a:pt x="2902" y="15795"/>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5"/>
            <p:cNvSpPr/>
            <p:nvPr/>
          </p:nvSpPr>
          <p:spPr>
            <a:xfrm>
              <a:off x="164288" y="4571968"/>
              <a:ext cx="92896" cy="571520"/>
            </a:xfrm>
            <a:custGeom>
              <a:avLst/>
              <a:gdLst/>
              <a:ahLst/>
              <a:cxnLst/>
              <a:rect l="l" t="t" r="r" b="b"/>
              <a:pathLst>
                <a:path w="2903" h="17860" extrusionOk="0">
                  <a:moveTo>
                    <a:pt x="1" y="1"/>
                  </a:moveTo>
                  <a:lnTo>
                    <a:pt x="1" y="17860"/>
                  </a:lnTo>
                  <a:lnTo>
                    <a:pt x="2903" y="17860"/>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5"/>
            <p:cNvSpPr/>
            <p:nvPr/>
          </p:nvSpPr>
          <p:spPr>
            <a:xfrm>
              <a:off x="28544" y="4739840"/>
              <a:ext cx="92928" cy="403648"/>
            </a:xfrm>
            <a:custGeom>
              <a:avLst/>
              <a:gdLst/>
              <a:ahLst/>
              <a:cxnLst/>
              <a:rect l="l" t="t" r="r" b="b"/>
              <a:pathLst>
                <a:path w="2904" h="12614" extrusionOk="0">
                  <a:moveTo>
                    <a:pt x="1" y="1"/>
                  </a:moveTo>
                  <a:lnTo>
                    <a:pt x="1" y="12614"/>
                  </a:lnTo>
                  <a:lnTo>
                    <a:pt x="2903" y="12614"/>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5"/>
            <p:cNvSpPr/>
            <p:nvPr/>
          </p:nvSpPr>
          <p:spPr>
            <a:xfrm>
              <a:off x="712576"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5"/>
            <p:cNvSpPr/>
            <p:nvPr/>
          </p:nvSpPr>
          <p:spPr>
            <a:xfrm>
              <a:off x="576832" y="4752352"/>
              <a:ext cx="94688" cy="391136"/>
            </a:xfrm>
            <a:custGeom>
              <a:avLst/>
              <a:gdLst/>
              <a:ahLst/>
              <a:cxnLst/>
              <a:rect l="l" t="t" r="r" b="b"/>
              <a:pathLst>
                <a:path w="2959" h="12223" extrusionOk="0">
                  <a:moveTo>
                    <a:pt x="1" y="1"/>
                  </a:moveTo>
                  <a:lnTo>
                    <a:pt x="1" y="12223"/>
                  </a:lnTo>
                  <a:lnTo>
                    <a:pt x="2959" y="12223"/>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5"/>
            <p:cNvSpPr/>
            <p:nvPr/>
          </p:nvSpPr>
          <p:spPr>
            <a:xfrm>
              <a:off x="989408" y="4386240"/>
              <a:ext cx="94656" cy="757248"/>
            </a:xfrm>
            <a:custGeom>
              <a:avLst/>
              <a:gdLst/>
              <a:ahLst/>
              <a:cxnLst/>
              <a:rect l="l" t="t" r="r" b="b"/>
              <a:pathLst>
                <a:path w="2958"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5"/>
            <p:cNvSpPr/>
            <p:nvPr/>
          </p:nvSpPr>
          <p:spPr>
            <a:xfrm>
              <a:off x="853664" y="4500544"/>
              <a:ext cx="94688" cy="642944"/>
            </a:xfrm>
            <a:custGeom>
              <a:avLst/>
              <a:gdLst/>
              <a:ahLst/>
              <a:cxnLst/>
              <a:rect l="l" t="t" r="r" b="b"/>
              <a:pathLst>
                <a:path w="2959" h="20092" extrusionOk="0">
                  <a:moveTo>
                    <a:pt x="0" y="0"/>
                  </a:moveTo>
                  <a:lnTo>
                    <a:pt x="0" y="20092"/>
                  </a:lnTo>
                  <a:lnTo>
                    <a:pt x="2958" y="2009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5"/>
            <p:cNvSpPr/>
            <p:nvPr/>
          </p:nvSpPr>
          <p:spPr>
            <a:xfrm>
              <a:off x="1266208"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5"/>
            <p:cNvSpPr/>
            <p:nvPr/>
          </p:nvSpPr>
          <p:spPr>
            <a:xfrm>
              <a:off x="1130496" y="4518400"/>
              <a:ext cx="94688" cy="625088"/>
            </a:xfrm>
            <a:custGeom>
              <a:avLst/>
              <a:gdLst/>
              <a:ahLst/>
              <a:cxnLst/>
              <a:rect l="l" t="t" r="r" b="b"/>
              <a:pathLst>
                <a:path w="2959" h="19534" extrusionOk="0">
                  <a:moveTo>
                    <a:pt x="0" y="0"/>
                  </a:moveTo>
                  <a:lnTo>
                    <a:pt x="0" y="19534"/>
                  </a:lnTo>
                  <a:lnTo>
                    <a:pt x="2958" y="1953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5"/>
            <p:cNvSpPr/>
            <p:nvPr/>
          </p:nvSpPr>
          <p:spPr>
            <a:xfrm>
              <a:off x="15430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5"/>
            <p:cNvSpPr/>
            <p:nvPr/>
          </p:nvSpPr>
          <p:spPr>
            <a:xfrm>
              <a:off x="1407296"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5"/>
            <p:cNvSpPr/>
            <p:nvPr/>
          </p:nvSpPr>
          <p:spPr>
            <a:xfrm>
              <a:off x="1821632" y="4457664"/>
              <a:ext cx="92896" cy="685824"/>
            </a:xfrm>
            <a:custGeom>
              <a:avLst/>
              <a:gdLst/>
              <a:ahLst/>
              <a:cxnLst/>
              <a:rect l="l" t="t" r="r" b="b"/>
              <a:pathLst>
                <a:path w="2903" h="21432" extrusionOk="0">
                  <a:moveTo>
                    <a:pt x="1" y="1"/>
                  </a:moveTo>
                  <a:lnTo>
                    <a:pt x="1" y="21432"/>
                  </a:lnTo>
                  <a:lnTo>
                    <a:pt x="2903" y="21432"/>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5"/>
            <p:cNvSpPr/>
            <p:nvPr/>
          </p:nvSpPr>
          <p:spPr>
            <a:xfrm>
              <a:off x="1685920"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5"/>
            <p:cNvSpPr/>
            <p:nvPr/>
          </p:nvSpPr>
          <p:spPr>
            <a:xfrm>
              <a:off x="2098464"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5"/>
            <p:cNvSpPr/>
            <p:nvPr/>
          </p:nvSpPr>
          <p:spPr>
            <a:xfrm>
              <a:off x="1962720"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5"/>
            <p:cNvSpPr/>
            <p:nvPr/>
          </p:nvSpPr>
          <p:spPr>
            <a:xfrm>
              <a:off x="2375296" y="4711264"/>
              <a:ext cx="94656" cy="432224"/>
            </a:xfrm>
            <a:custGeom>
              <a:avLst/>
              <a:gdLst/>
              <a:ahLst/>
              <a:cxnLst/>
              <a:rect l="l" t="t" r="r" b="b"/>
              <a:pathLst>
                <a:path w="2958" h="13507" extrusionOk="0">
                  <a:moveTo>
                    <a:pt x="0" y="1"/>
                  </a:moveTo>
                  <a:lnTo>
                    <a:pt x="0" y="13507"/>
                  </a:lnTo>
                  <a:lnTo>
                    <a:pt x="2958" y="1350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5"/>
            <p:cNvSpPr/>
            <p:nvPr/>
          </p:nvSpPr>
          <p:spPr>
            <a:xfrm>
              <a:off x="2239552" y="4536256"/>
              <a:ext cx="94688" cy="607232"/>
            </a:xfrm>
            <a:custGeom>
              <a:avLst/>
              <a:gdLst/>
              <a:ahLst/>
              <a:cxnLst/>
              <a:rect l="l" t="t" r="r" b="b"/>
              <a:pathLst>
                <a:path w="2959" h="18976" extrusionOk="0">
                  <a:moveTo>
                    <a:pt x="0" y="0"/>
                  </a:moveTo>
                  <a:lnTo>
                    <a:pt x="0" y="18976"/>
                  </a:lnTo>
                  <a:lnTo>
                    <a:pt x="2958" y="18976"/>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5"/>
            <p:cNvSpPr/>
            <p:nvPr/>
          </p:nvSpPr>
          <p:spPr>
            <a:xfrm>
              <a:off x="2652096" y="4704128"/>
              <a:ext cx="94688" cy="439360"/>
            </a:xfrm>
            <a:custGeom>
              <a:avLst/>
              <a:gdLst/>
              <a:ahLst/>
              <a:cxnLst/>
              <a:rect l="l" t="t" r="r" b="b"/>
              <a:pathLst>
                <a:path w="2959" h="13730" extrusionOk="0">
                  <a:moveTo>
                    <a:pt x="1" y="1"/>
                  </a:moveTo>
                  <a:lnTo>
                    <a:pt x="1" y="13730"/>
                  </a:lnTo>
                  <a:lnTo>
                    <a:pt x="2959" y="1373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5"/>
            <p:cNvSpPr/>
            <p:nvPr/>
          </p:nvSpPr>
          <p:spPr>
            <a:xfrm>
              <a:off x="2516384" y="4764864"/>
              <a:ext cx="94688" cy="378624"/>
            </a:xfrm>
            <a:custGeom>
              <a:avLst/>
              <a:gdLst/>
              <a:ahLst/>
              <a:cxnLst/>
              <a:rect l="l" t="t" r="r" b="b"/>
              <a:pathLst>
                <a:path w="2959" h="11832" extrusionOk="0">
                  <a:moveTo>
                    <a:pt x="0" y="0"/>
                  </a:moveTo>
                  <a:lnTo>
                    <a:pt x="0" y="11832"/>
                  </a:lnTo>
                  <a:lnTo>
                    <a:pt x="2958" y="1183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5"/>
            <p:cNvSpPr/>
            <p:nvPr/>
          </p:nvSpPr>
          <p:spPr>
            <a:xfrm>
              <a:off x="2930720" y="4421952"/>
              <a:ext cx="92896" cy="721536"/>
            </a:xfrm>
            <a:custGeom>
              <a:avLst/>
              <a:gdLst/>
              <a:ahLst/>
              <a:cxnLst/>
              <a:rect l="l" t="t" r="r" b="b"/>
              <a:pathLst>
                <a:path w="2903" h="22548" extrusionOk="0">
                  <a:moveTo>
                    <a:pt x="0" y="1"/>
                  </a:moveTo>
                  <a:lnTo>
                    <a:pt x="0" y="22548"/>
                  </a:lnTo>
                  <a:lnTo>
                    <a:pt x="2902" y="22548"/>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5"/>
            <p:cNvSpPr/>
            <p:nvPr/>
          </p:nvSpPr>
          <p:spPr>
            <a:xfrm>
              <a:off x="2794976" y="4638048"/>
              <a:ext cx="92896" cy="505440"/>
            </a:xfrm>
            <a:custGeom>
              <a:avLst/>
              <a:gdLst/>
              <a:ahLst/>
              <a:cxnLst/>
              <a:rect l="l" t="t" r="r" b="b"/>
              <a:pathLst>
                <a:path w="2903" h="15795" extrusionOk="0">
                  <a:moveTo>
                    <a:pt x="1" y="1"/>
                  </a:moveTo>
                  <a:lnTo>
                    <a:pt x="1" y="15795"/>
                  </a:lnTo>
                  <a:lnTo>
                    <a:pt x="2903" y="1579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5"/>
            <p:cNvSpPr/>
            <p:nvPr/>
          </p:nvSpPr>
          <p:spPr>
            <a:xfrm>
              <a:off x="3207520" y="4386240"/>
              <a:ext cx="94688" cy="757248"/>
            </a:xfrm>
            <a:custGeom>
              <a:avLst/>
              <a:gdLst/>
              <a:ahLst/>
              <a:cxnLst/>
              <a:rect l="l" t="t" r="r" b="b"/>
              <a:pathLst>
                <a:path w="2959" h="23664" extrusionOk="0">
                  <a:moveTo>
                    <a:pt x="1" y="0"/>
                  </a:moveTo>
                  <a:lnTo>
                    <a:pt x="1" y="23664"/>
                  </a:lnTo>
                  <a:lnTo>
                    <a:pt x="2959" y="23664"/>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5"/>
            <p:cNvSpPr/>
            <p:nvPr/>
          </p:nvSpPr>
          <p:spPr>
            <a:xfrm>
              <a:off x="3071808" y="4314784"/>
              <a:ext cx="94688" cy="828704"/>
            </a:xfrm>
            <a:custGeom>
              <a:avLst/>
              <a:gdLst/>
              <a:ahLst/>
              <a:cxnLst/>
              <a:rect l="l" t="t" r="r" b="b"/>
              <a:pathLst>
                <a:path w="2959" h="25897" extrusionOk="0">
                  <a:moveTo>
                    <a:pt x="0" y="1"/>
                  </a:moveTo>
                  <a:lnTo>
                    <a:pt x="0" y="25897"/>
                  </a:lnTo>
                  <a:lnTo>
                    <a:pt x="2958" y="2589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5"/>
            <p:cNvSpPr/>
            <p:nvPr/>
          </p:nvSpPr>
          <p:spPr>
            <a:xfrm>
              <a:off x="3484352"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5"/>
            <p:cNvSpPr/>
            <p:nvPr/>
          </p:nvSpPr>
          <p:spPr>
            <a:xfrm>
              <a:off x="3348608" y="4314784"/>
              <a:ext cx="94688" cy="828704"/>
            </a:xfrm>
            <a:custGeom>
              <a:avLst/>
              <a:gdLst/>
              <a:ahLst/>
              <a:cxnLst/>
              <a:rect l="l" t="t" r="r" b="b"/>
              <a:pathLst>
                <a:path w="2959" h="25897" extrusionOk="0">
                  <a:moveTo>
                    <a:pt x="1" y="1"/>
                  </a:moveTo>
                  <a:lnTo>
                    <a:pt x="1" y="25897"/>
                  </a:lnTo>
                  <a:lnTo>
                    <a:pt x="2959" y="25897"/>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5"/>
            <p:cNvSpPr/>
            <p:nvPr/>
          </p:nvSpPr>
          <p:spPr>
            <a:xfrm>
              <a:off x="3761184" y="4739840"/>
              <a:ext cx="94656" cy="403648"/>
            </a:xfrm>
            <a:custGeom>
              <a:avLst/>
              <a:gdLst/>
              <a:ahLst/>
              <a:cxnLst/>
              <a:rect l="l" t="t" r="r" b="b"/>
              <a:pathLst>
                <a:path w="2958"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5"/>
            <p:cNvSpPr/>
            <p:nvPr/>
          </p:nvSpPr>
          <p:spPr>
            <a:xfrm>
              <a:off x="3625440" y="4457664"/>
              <a:ext cx="94688" cy="685824"/>
            </a:xfrm>
            <a:custGeom>
              <a:avLst/>
              <a:gdLst/>
              <a:ahLst/>
              <a:cxnLst/>
              <a:rect l="l" t="t" r="r" b="b"/>
              <a:pathLst>
                <a:path w="2959" h="21432" extrusionOk="0">
                  <a:moveTo>
                    <a:pt x="0" y="1"/>
                  </a:moveTo>
                  <a:lnTo>
                    <a:pt x="0" y="21432"/>
                  </a:lnTo>
                  <a:lnTo>
                    <a:pt x="2958" y="2143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5"/>
            <p:cNvSpPr/>
            <p:nvPr/>
          </p:nvSpPr>
          <p:spPr>
            <a:xfrm>
              <a:off x="4037984" y="4638048"/>
              <a:ext cx="94688" cy="505440"/>
            </a:xfrm>
            <a:custGeom>
              <a:avLst/>
              <a:gdLst/>
              <a:ahLst/>
              <a:cxnLst/>
              <a:rect l="l" t="t" r="r" b="b"/>
              <a:pathLst>
                <a:path w="2959" h="15795" extrusionOk="0">
                  <a:moveTo>
                    <a:pt x="1" y="1"/>
                  </a:moveTo>
                  <a:lnTo>
                    <a:pt x="1" y="15795"/>
                  </a:lnTo>
                  <a:lnTo>
                    <a:pt x="2959" y="15795"/>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5"/>
            <p:cNvSpPr/>
            <p:nvPr/>
          </p:nvSpPr>
          <p:spPr>
            <a:xfrm>
              <a:off x="3902272" y="4836288"/>
              <a:ext cx="94656" cy="307200"/>
            </a:xfrm>
            <a:custGeom>
              <a:avLst/>
              <a:gdLst/>
              <a:ahLst/>
              <a:cxnLst/>
              <a:rect l="l" t="t" r="r" b="b"/>
              <a:pathLst>
                <a:path w="2958" h="9600" extrusionOk="0">
                  <a:moveTo>
                    <a:pt x="0" y="1"/>
                  </a:moveTo>
                  <a:lnTo>
                    <a:pt x="0" y="9600"/>
                  </a:lnTo>
                  <a:lnTo>
                    <a:pt x="2958" y="960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5"/>
            <p:cNvSpPr/>
            <p:nvPr/>
          </p:nvSpPr>
          <p:spPr>
            <a:xfrm>
              <a:off x="4316608"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5"/>
            <p:cNvSpPr/>
            <p:nvPr/>
          </p:nvSpPr>
          <p:spPr>
            <a:xfrm>
              <a:off x="418086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5"/>
            <p:cNvSpPr/>
            <p:nvPr/>
          </p:nvSpPr>
          <p:spPr>
            <a:xfrm>
              <a:off x="4593408"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5"/>
            <p:cNvSpPr/>
            <p:nvPr/>
          </p:nvSpPr>
          <p:spPr>
            <a:xfrm>
              <a:off x="4457696"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5"/>
            <p:cNvSpPr/>
            <p:nvPr/>
          </p:nvSpPr>
          <p:spPr>
            <a:xfrm>
              <a:off x="4870240"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5"/>
            <p:cNvSpPr/>
            <p:nvPr/>
          </p:nvSpPr>
          <p:spPr>
            <a:xfrm>
              <a:off x="4734496"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5"/>
            <p:cNvSpPr/>
            <p:nvPr/>
          </p:nvSpPr>
          <p:spPr>
            <a:xfrm>
              <a:off x="5147072" y="4157632"/>
              <a:ext cx="94656" cy="985856"/>
            </a:xfrm>
            <a:custGeom>
              <a:avLst/>
              <a:gdLst/>
              <a:ahLst/>
              <a:cxnLst/>
              <a:rect l="l" t="t" r="r" b="b"/>
              <a:pathLst>
                <a:path w="2958" h="30808" extrusionOk="0">
                  <a:moveTo>
                    <a:pt x="0" y="1"/>
                  </a:moveTo>
                  <a:lnTo>
                    <a:pt x="0" y="30808"/>
                  </a:lnTo>
                  <a:lnTo>
                    <a:pt x="2958" y="30808"/>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5"/>
            <p:cNvSpPr/>
            <p:nvPr/>
          </p:nvSpPr>
          <p:spPr>
            <a:xfrm>
              <a:off x="5011328" y="4229088"/>
              <a:ext cx="94688" cy="914400"/>
            </a:xfrm>
            <a:custGeom>
              <a:avLst/>
              <a:gdLst/>
              <a:ahLst/>
              <a:cxnLst/>
              <a:rect l="l" t="t" r="r" b="b"/>
              <a:pathLst>
                <a:path w="2959" h="28575" extrusionOk="0">
                  <a:moveTo>
                    <a:pt x="0" y="0"/>
                  </a:moveTo>
                  <a:lnTo>
                    <a:pt x="0" y="28575"/>
                  </a:lnTo>
                  <a:lnTo>
                    <a:pt x="2958" y="2857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5"/>
            <p:cNvSpPr/>
            <p:nvPr/>
          </p:nvSpPr>
          <p:spPr>
            <a:xfrm>
              <a:off x="5425664"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5"/>
            <p:cNvSpPr/>
            <p:nvPr/>
          </p:nvSpPr>
          <p:spPr>
            <a:xfrm>
              <a:off x="5289920" y="4277280"/>
              <a:ext cx="94688" cy="866208"/>
            </a:xfrm>
            <a:custGeom>
              <a:avLst/>
              <a:gdLst/>
              <a:ahLst/>
              <a:cxnLst/>
              <a:rect l="l" t="t" r="r" b="b"/>
              <a:pathLst>
                <a:path w="2959" h="27069" extrusionOk="0">
                  <a:moveTo>
                    <a:pt x="1" y="1"/>
                  </a:moveTo>
                  <a:lnTo>
                    <a:pt x="1" y="27069"/>
                  </a:lnTo>
                  <a:lnTo>
                    <a:pt x="2959" y="2706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5"/>
            <p:cNvSpPr/>
            <p:nvPr/>
          </p:nvSpPr>
          <p:spPr>
            <a:xfrm>
              <a:off x="5702496" y="4721984"/>
              <a:ext cx="94688" cy="421504"/>
            </a:xfrm>
            <a:custGeom>
              <a:avLst/>
              <a:gdLst/>
              <a:ahLst/>
              <a:cxnLst/>
              <a:rect l="l" t="t" r="r" b="b"/>
              <a:pathLst>
                <a:path w="2959"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5"/>
            <p:cNvSpPr/>
            <p:nvPr/>
          </p:nvSpPr>
          <p:spPr>
            <a:xfrm>
              <a:off x="5566752" y="4416608"/>
              <a:ext cx="94688" cy="726880"/>
            </a:xfrm>
            <a:custGeom>
              <a:avLst/>
              <a:gdLst/>
              <a:ahLst/>
              <a:cxnLst/>
              <a:rect l="l" t="t" r="r" b="b"/>
              <a:pathLst>
                <a:path w="2959" h="22715" extrusionOk="0">
                  <a:moveTo>
                    <a:pt x="0" y="0"/>
                  </a:moveTo>
                  <a:lnTo>
                    <a:pt x="0" y="22715"/>
                  </a:lnTo>
                  <a:lnTo>
                    <a:pt x="2958" y="2271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5"/>
            <p:cNvSpPr/>
            <p:nvPr/>
          </p:nvSpPr>
          <p:spPr>
            <a:xfrm>
              <a:off x="5979296"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5"/>
            <p:cNvSpPr/>
            <p:nvPr/>
          </p:nvSpPr>
          <p:spPr>
            <a:xfrm>
              <a:off x="5843584" y="4813088"/>
              <a:ext cx="94688" cy="330400"/>
            </a:xfrm>
            <a:custGeom>
              <a:avLst/>
              <a:gdLst/>
              <a:ahLst/>
              <a:cxnLst/>
              <a:rect l="l" t="t" r="r" b="b"/>
              <a:pathLst>
                <a:path w="2959" h="10325" extrusionOk="0">
                  <a:moveTo>
                    <a:pt x="0" y="0"/>
                  </a:moveTo>
                  <a:lnTo>
                    <a:pt x="0" y="10325"/>
                  </a:lnTo>
                  <a:lnTo>
                    <a:pt x="2958" y="1032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5"/>
            <p:cNvSpPr/>
            <p:nvPr/>
          </p:nvSpPr>
          <p:spPr>
            <a:xfrm>
              <a:off x="6256128"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5"/>
            <p:cNvSpPr/>
            <p:nvPr/>
          </p:nvSpPr>
          <p:spPr>
            <a:xfrm>
              <a:off x="61203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5"/>
            <p:cNvSpPr/>
            <p:nvPr/>
          </p:nvSpPr>
          <p:spPr>
            <a:xfrm>
              <a:off x="6534720" y="4505888"/>
              <a:ext cx="92896" cy="637600"/>
            </a:xfrm>
            <a:custGeom>
              <a:avLst/>
              <a:gdLst/>
              <a:ahLst/>
              <a:cxnLst/>
              <a:rect l="l" t="t" r="r" b="b"/>
              <a:pathLst>
                <a:path w="2903" h="19925" extrusionOk="0">
                  <a:moveTo>
                    <a:pt x="1" y="1"/>
                  </a:moveTo>
                  <a:lnTo>
                    <a:pt x="1" y="19925"/>
                  </a:lnTo>
                  <a:lnTo>
                    <a:pt x="2903" y="1992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5"/>
            <p:cNvSpPr/>
            <p:nvPr/>
          </p:nvSpPr>
          <p:spPr>
            <a:xfrm>
              <a:off x="6399008" y="4739840"/>
              <a:ext cx="92896" cy="403648"/>
            </a:xfrm>
            <a:custGeom>
              <a:avLst/>
              <a:gdLst/>
              <a:ahLst/>
              <a:cxnLst/>
              <a:rect l="l" t="t" r="r" b="b"/>
              <a:pathLst>
                <a:path w="2903" h="12614" extrusionOk="0">
                  <a:moveTo>
                    <a:pt x="0" y="1"/>
                  </a:moveTo>
                  <a:lnTo>
                    <a:pt x="0" y="12614"/>
                  </a:lnTo>
                  <a:lnTo>
                    <a:pt x="2902" y="12614"/>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5"/>
            <p:cNvSpPr/>
            <p:nvPr/>
          </p:nvSpPr>
          <p:spPr>
            <a:xfrm>
              <a:off x="6811552"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5"/>
            <p:cNvSpPr/>
            <p:nvPr/>
          </p:nvSpPr>
          <p:spPr>
            <a:xfrm>
              <a:off x="6675808" y="4614848"/>
              <a:ext cx="94688" cy="528640"/>
            </a:xfrm>
            <a:custGeom>
              <a:avLst/>
              <a:gdLst/>
              <a:ahLst/>
              <a:cxnLst/>
              <a:rect l="l" t="t" r="r" b="b"/>
              <a:pathLst>
                <a:path w="2959" h="16520" extrusionOk="0">
                  <a:moveTo>
                    <a:pt x="1" y="0"/>
                  </a:moveTo>
                  <a:lnTo>
                    <a:pt x="1" y="16520"/>
                  </a:lnTo>
                  <a:lnTo>
                    <a:pt x="2959" y="16520"/>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5"/>
            <p:cNvSpPr/>
            <p:nvPr/>
          </p:nvSpPr>
          <p:spPr>
            <a:xfrm>
              <a:off x="708838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5"/>
            <p:cNvSpPr/>
            <p:nvPr/>
          </p:nvSpPr>
          <p:spPr>
            <a:xfrm>
              <a:off x="6952640"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5"/>
            <p:cNvSpPr/>
            <p:nvPr/>
          </p:nvSpPr>
          <p:spPr>
            <a:xfrm>
              <a:off x="73651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5"/>
            <p:cNvSpPr/>
            <p:nvPr/>
          </p:nvSpPr>
          <p:spPr>
            <a:xfrm>
              <a:off x="7229472" y="4825568"/>
              <a:ext cx="94688" cy="317920"/>
            </a:xfrm>
            <a:custGeom>
              <a:avLst/>
              <a:gdLst/>
              <a:ahLst/>
              <a:cxnLst/>
              <a:rect l="l" t="t" r="r" b="b"/>
              <a:pathLst>
                <a:path w="2959" h="9935" extrusionOk="0">
                  <a:moveTo>
                    <a:pt x="0" y="1"/>
                  </a:moveTo>
                  <a:lnTo>
                    <a:pt x="0" y="9935"/>
                  </a:lnTo>
                  <a:lnTo>
                    <a:pt x="2958" y="993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5"/>
            <p:cNvSpPr/>
            <p:nvPr/>
          </p:nvSpPr>
          <p:spPr>
            <a:xfrm>
              <a:off x="7643808" y="4632704"/>
              <a:ext cx="92896" cy="510784"/>
            </a:xfrm>
            <a:custGeom>
              <a:avLst/>
              <a:gdLst/>
              <a:ahLst/>
              <a:cxnLst/>
              <a:rect l="l" t="t" r="r" b="b"/>
              <a:pathLst>
                <a:path w="2903" h="15962" extrusionOk="0">
                  <a:moveTo>
                    <a:pt x="0" y="0"/>
                  </a:moveTo>
                  <a:lnTo>
                    <a:pt x="0" y="15962"/>
                  </a:lnTo>
                  <a:lnTo>
                    <a:pt x="2902" y="15962"/>
                  </a:lnTo>
                  <a:lnTo>
                    <a:pt x="2902"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5"/>
            <p:cNvSpPr/>
            <p:nvPr/>
          </p:nvSpPr>
          <p:spPr>
            <a:xfrm>
              <a:off x="7506272" y="4963104"/>
              <a:ext cx="94688" cy="180384"/>
            </a:xfrm>
            <a:custGeom>
              <a:avLst/>
              <a:gdLst/>
              <a:ahLst/>
              <a:cxnLst/>
              <a:rect l="l" t="t" r="r" b="b"/>
              <a:pathLst>
                <a:path w="2959" h="5637" extrusionOk="0">
                  <a:moveTo>
                    <a:pt x="1" y="0"/>
                  </a:moveTo>
                  <a:lnTo>
                    <a:pt x="1" y="5637"/>
                  </a:lnTo>
                  <a:lnTo>
                    <a:pt x="2959" y="5637"/>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5"/>
            <p:cNvSpPr/>
            <p:nvPr/>
          </p:nvSpPr>
          <p:spPr>
            <a:xfrm>
              <a:off x="7920608" y="4909504"/>
              <a:ext cx="94688" cy="233984"/>
            </a:xfrm>
            <a:custGeom>
              <a:avLst/>
              <a:gdLst/>
              <a:ahLst/>
              <a:cxnLst/>
              <a:rect l="l" t="t" r="r" b="b"/>
              <a:pathLst>
                <a:path w="2959" h="7312" extrusionOk="0">
                  <a:moveTo>
                    <a:pt x="1" y="1"/>
                  </a:moveTo>
                  <a:lnTo>
                    <a:pt x="1" y="7312"/>
                  </a:lnTo>
                  <a:lnTo>
                    <a:pt x="2959" y="731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5"/>
            <p:cNvSpPr/>
            <p:nvPr/>
          </p:nvSpPr>
          <p:spPr>
            <a:xfrm>
              <a:off x="7784896" y="4777344"/>
              <a:ext cx="94688" cy="366144"/>
            </a:xfrm>
            <a:custGeom>
              <a:avLst/>
              <a:gdLst/>
              <a:ahLst/>
              <a:cxnLst/>
              <a:rect l="l" t="t" r="r" b="b"/>
              <a:pathLst>
                <a:path w="2959" h="11442" extrusionOk="0">
                  <a:moveTo>
                    <a:pt x="0" y="1"/>
                  </a:moveTo>
                  <a:lnTo>
                    <a:pt x="0" y="11442"/>
                  </a:lnTo>
                  <a:lnTo>
                    <a:pt x="2958" y="1144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5"/>
            <p:cNvSpPr/>
            <p:nvPr/>
          </p:nvSpPr>
          <p:spPr>
            <a:xfrm>
              <a:off x="81974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5"/>
            <p:cNvSpPr/>
            <p:nvPr/>
          </p:nvSpPr>
          <p:spPr>
            <a:xfrm>
              <a:off x="8061696" y="4777344"/>
              <a:ext cx="94688" cy="366144"/>
            </a:xfrm>
            <a:custGeom>
              <a:avLst/>
              <a:gdLst/>
              <a:ahLst/>
              <a:cxnLst/>
              <a:rect l="l" t="t" r="r" b="b"/>
              <a:pathLst>
                <a:path w="2959" h="11442" extrusionOk="0">
                  <a:moveTo>
                    <a:pt x="1" y="1"/>
                  </a:moveTo>
                  <a:lnTo>
                    <a:pt x="1" y="11442"/>
                  </a:lnTo>
                  <a:lnTo>
                    <a:pt x="2959" y="1144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5"/>
            <p:cNvSpPr/>
            <p:nvPr/>
          </p:nvSpPr>
          <p:spPr>
            <a:xfrm>
              <a:off x="8474272" y="4721984"/>
              <a:ext cx="94656" cy="421504"/>
            </a:xfrm>
            <a:custGeom>
              <a:avLst/>
              <a:gdLst/>
              <a:ahLst/>
              <a:cxnLst/>
              <a:rect l="l" t="t" r="r" b="b"/>
              <a:pathLst>
                <a:path w="2958"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5"/>
            <p:cNvSpPr/>
            <p:nvPr/>
          </p:nvSpPr>
          <p:spPr>
            <a:xfrm>
              <a:off x="8338528" y="4488032"/>
              <a:ext cx="94688" cy="655456"/>
            </a:xfrm>
            <a:custGeom>
              <a:avLst/>
              <a:gdLst/>
              <a:ahLst/>
              <a:cxnLst/>
              <a:rect l="l" t="t" r="r" b="b"/>
              <a:pathLst>
                <a:path w="2959" h="20483" extrusionOk="0">
                  <a:moveTo>
                    <a:pt x="0" y="1"/>
                  </a:moveTo>
                  <a:lnTo>
                    <a:pt x="0" y="20483"/>
                  </a:lnTo>
                  <a:lnTo>
                    <a:pt x="2958" y="2048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5"/>
            <p:cNvSpPr/>
            <p:nvPr/>
          </p:nvSpPr>
          <p:spPr>
            <a:xfrm>
              <a:off x="8751072" y="4409440"/>
              <a:ext cx="94688" cy="734048"/>
            </a:xfrm>
            <a:custGeom>
              <a:avLst/>
              <a:gdLst/>
              <a:ahLst/>
              <a:cxnLst/>
              <a:rect l="l" t="t" r="r" b="b"/>
              <a:pathLst>
                <a:path w="2959" h="22939" extrusionOk="0">
                  <a:moveTo>
                    <a:pt x="1" y="1"/>
                  </a:moveTo>
                  <a:lnTo>
                    <a:pt x="1" y="22939"/>
                  </a:lnTo>
                  <a:lnTo>
                    <a:pt x="2959" y="2293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5"/>
            <p:cNvSpPr/>
            <p:nvPr/>
          </p:nvSpPr>
          <p:spPr>
            <a:xfrm>
              <a:off x="8615360" y="4295168"/>
              <a:ext cx="94688" cy="848320"/>
            </a:xfrm>
            <a:custGeom>
              <a:avLst/>
              <a:gdLst/>
              <a:ahLst/>
              <a:cxnLst/>
              <a:rect l="l" t="t" r="r" b="b"/>
              <a:pathLst>
                <a:path w="2959" h="26510" extrusionOk="0">
                  <a:moveTo>
                    <a:pt x="0" y="0"/>
                  </a:moveTo>
                  <a:lnTo>
                    <a:pt x="0" y="26510"/>
                  </a:lnTo>
                  <a:lnTo>
                    <a:pt x="2958" y="26510"/>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5"/>
            <p:cNvSpPr/>
            <p:nvPr/>
          </p:nvSpPr>
          <p:spPr>
            <a:xfrm>
              <a:off x="9029696" y="4409440"/>
              <a:ext cx="92896" cy="734048"/>
            </a:xfrm>
            <a:custGeom>
              <a:avLst/>
              <a:gdLst/>
              <a:ahLst/>
              <a:cxnLst/>
              <a:rect l="l" t="t" r="r" b="b"/>
              <a:pathLst>
                <a:path w="2903" h="22939" extrusionOk="0">
                  <a:moveTo>
                    <a:pt x="0" y="1"/>
                  </a:moveTo>
                  <a:lnTo>
                    <a:pt x="0" y="22939"/>
                  </a:lnTo>
                  <a:lnTo>
                    <a:pt x="2902" y="22939"/>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5"/>
            <p:cNvSpPr/>
            <p:nvPr/>
          </p:nvSpPr>
          <p:spPr>
            <a:xfrm>
              <a:off x="8893952" y="4180864"/>
              <a:ext cx="92896" cy="962624"/>
            </a:xfrm>
            <a:custGeom>
              <a:avLst/>
              <a:gdLst/>
              <a:ahLst/>
              <a:cxnLst/>
              <a:rect l="l" t="t" r="r" b="b"/>
              <a:pathLst>
                <a:path w="2903" h="30082" extrusionOk="0">
                  <a:moveTo>
                    <a:pt x="1" y="0"/>
                  </a:moveTo>
                  <a:lnTo>
                    <a:pt x="1" y="30082"/>
                  </a:lnTo>
                  <a:lnTo>
                    <a:pt x="2903" y="30082"/>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7" name="Google Shape;327;p5"/>
          <p:cNvSpPr/>
          <p:nvPr/>
        </p:nvSpPr>
        <p:spPr>
          <a:xfrm>
            <a:off x="0" y="3579000"/>
            <a:ext cx="9144000" cy="1293056"/>
          </a:xfrm>
          <a:custGeom>
            <a:avLst/>
            <a:gdLst/>
            <a:ahLst/>
            <a:cxnLst/>
            <a:rect l="l" t="t" r="r" b="b"/>
            <a:pathLst>
              <a:path w="285750" h="40408" extrusionOk="0">
                <a:moveTo>
                  <a:pt x="160288" y="224"/>
                </a:moveTo>
                <a:lnTo>
                  <a:pt x="160455" y="279"/>
                </a:lnTo>
                <a:lnTo>
                  <a:pt x="160623" y="335"/>
                </a:lnTo>
                <a:lnTo>
                  <a:pt x="160679" y="503"/>
                </a:lnTo>
                <a:lnTo>
                  <a:pt x="160734" y="670"/>
                </a:lnTo>
                <a:lnTo>
                  <a:pt x="160679" y="838"/>
                </a:lnTo>
                <a:lnTo>
                  <a:pt x="160623" y="1005"/>
                </a:lnTo>
                <a:lnTo>
                  <a:pt x="160455" y="1061"/>
                </a:lnTo>
                <a:lnTo>
                  <a:pt x="160288" y="1117"/>
                </a:lnTo>
                <a:lnTo>
                  <a:pt x="160120" y="1061"/>
                </a:lnTo>
                <a:lnTo>
                  <a:pt x="159953" y="1005"/>
                </a:lnTo>
                <a:lnTo>
                  <a:pt x="159897" y="838"/>
                </a:lnTo>
                <a:lnTo>
                  <a:pt x="159841" y="670"/>
                </a:lnTo>
                <a:lnTo>
                  <a:pt x="159897" y="503"/>
                </a:lnTo>
                <a:lnTo>
                  <a:pt x="159953" y="335"/>
                </a:lnTo>
                <a:lnTo>
                  <a:pt x="160120" y="279"/>
                </a:lnTo>
                <a:lnTo>
                  <a:pt x="160288" y="224"/>
                </a:lnTo>
                <a:close/>
                <a:moveTo>
                  <a:pt x="264319" y="670"/>
                </a:moveTo>
                <a:lnTo>
                  <a:pt x="264486" y="726"/>
                </a:lnTo>
                <a:lnTo>
                  <a:pt x="264654" y="782"/>
                </a:lnTo>
                <a:lnTo>
                  <a:pt x="264709" y="949"/>
                </a:lnTo>
                <a:lnTo>
                  <a:pt x="264765" y="1117"/>
                </a:lnTo>
                <a:lnTo>
                  <a:pt x="264709" y="1284"/>
                </a:lnTo>
                <a:lnTo>
                  <a:pt x="264654" y="1451"/>
                </a:lnTo>
                <a:lnTo>
                  <a:pt x="264486" y="1507"/>
                </a:lnTo>
                <a:lnTo>
                  <a:pt x="264319" y="1563"/>
                </a:lnTo>
                <a:lnTo>
                  <a:pt x="264151" y="1507"/>
                </a:lnTo>
                <a:lnTo>
                  <a:pt x="263984" y="1451"/>
                </a:lnTo>
                <a:lnTo>
                  <a:pt x="263928" y="1284"/>
                </a:lnTo>
                <a:lnTo>
                  <a:pt x="263872" y="1117"/>
                </a:lnTo>
                <a:lnTo>
                  <a:pt x="263928" y="949"/>
                </a:lnTo>
                <a:lnTo>
                  <a:pt x="263984" y="782"/>
                </a:lnTo>
                <a:lnTo>
                  <a:pt x="264151" y="726"/>
                </a:lnTo>
                <a:lnTo>
                  <a:pt x="264319" y="670"/>
                </a:lnTo>
                <a:close/>
                <a:moveTo>
                  <a:pt x="281508" y="2902"/>
                </a:moveTo>
                <a:lnTo>
                  <a:pt x="281676" y="2958"/>
                </a:lnTo>
                <a:lnTo>
                  <a:pt x="281843" y="3014"/>
                </a:lnTo>
                <a:lnTo>
                  <a:pt x="281899" y="3182"/>
                </a:lnTo>
                <a:lnTo>
                  <a:pt x="281955" y="3349"/>
                </a:lnTo>
                <a:lnTo>
                  <a:pt x="281899" y="3516"/>
                </a:lnTo>
                <a:lnTo>
                  <a:pt x="281843" y="3684"/>
                </a:lnTo>
                <a:lnTo>
                  <a:pt x="281676" y="3740"/>
                </a:lnTo>
                <a:lnTo>
                  <a:pt x="281508" y="3795"/>
                </a:lnTo>
                <a:lnTo>
                  <a:pt x="281341" y="3740"/>
                </a:lnTo>
                <a:lnTo>
                  <a:pt x="281174" y="3684"/>
                </a:lnTo>
                <a:lnTo>
                  <a:pt x="281118" y="3516"/>
                </a:lnTo>
                <a:lnTo>
                  <a:pt x="281062" y="3349"/>
                </a:lnTo>
                <a:lnTo>
                  <a:pt x="281118" y="3182"/>
                </a:lnTo>
                <a:lnTo>
                  <a:pt x="281174" y="3014"/>
                </a:lnTo>
                <a:lnTo>
                  <a:pt x="281341" y="2958"/>
                </a:lnTo>
                <a:lnTo>
                  <a:pt x="281508" y="2902"/>
                </a:lnTo>
                <a:close/>
                <a:moveTo>
                  <a:pt x="177701" y="6251"/>
                </a:moveTo>
                <a:lnTo>
                  <a:pt x="177868" y="6307"/>
                </a:lnTo>
                <a:lnTo>
                  <a:pt x="178036" y="6363"/>
                </a:lnTo>
                <a:lnTo>
                  <a:pt x="178091" y="6530"/>
                </a:lnTo>
                <a:lnTo>
                  <a:pt x="178147" y="6698"/>
                </a:lnTo>
                <a:lnTo>
                  <a:pt x="178091" y="6865"/>
                </a:lnTo>
                <a:lnTo>
                  <a:pt x="178036" y="7032"/>
                </a:lnTo>
                <a:lnTo>
                  <a:pt x="177868" y="7088"/>
                </a:lnTo>
                <a:lnTo>
                  <a:pt x="177701" y="7144"/>
                </a:lnTo>
                <a:lnTo>
                  <a:pt x="177533" y="7088"/>
                </a:lnTo>
                <a:lnTo>
                  <a:pt x="177366" y="7032"/>
                </a:lnTo>
                <a:lnTo>
                  <a:pt x="177310" y="6865"/>
                </a:lnTo>
                <a:lnTo>
                  <a:pt x="177254" y="6698"/>
                </a:lnTo>
                <a:lnTo>
                  <a:pt x="177310" y="6530"/>
                </a:lnTo>
                <a:lnTo>
                  <a:pt x="177366" y="6363"/>
                </a:lnTo>
                <a:lnTo>
                  <a:pt x="177533" y="6307"/>
                </a:lnTo>
                <a:lnTo>
                  <a:pt x="177701" y="6251"/>
                </a:lnTo>
                <a:close/>
                <a:moveTo>
                  <a:pt x="90860" y="12055"/>
                </a:moveTo>
                <a:lnTo>
                  <a:pt x="91027" y="12111"/>
                </a:lnTo>
                <a:lnTo>
                  <a:pt x="91194" y="12167"/>
                </a:lnTo>
                <a:lnTo>
                  <a:pt x="91250" y="12334"/>
                </a:lnTo>
                <a:lnTo>
                  <a:pt x="91306" y="12502"/>
                </a:lnTo>
                <a:lnTo>
                  <a:pt x="91250" y="12669"/>
                </a:lnTo>
                <a:lnTo>
                  <a:pt x="91194" y="12837"/>
                </a:lnTo>
                <a:lnTo>
                  <a:pt x="91027" y="12893"/>
                </a:lnTo>
                <a:lnTo>
                  <a:pt x="90860" y="12948"/>
                </a:lnTo>
                <a:lnTo>
                  <a:pt x="90692" y="12893"/>
                </a:lnTo>
                <a:lnTo>
                  <a:pt x="90525" y="12837"/>
                </a:lnTo>
                <a:lnTo>
                  <a:pt x="90469" y="12669"/>
                </a:lnTo>
                <a:lnTo>
                  <a:pt x="90413" y="12502"/>
                </a:lnTo>
                <a:lnTo>
                  <a:pt x="90469" y="12334"/>
                </a:lnTo>
                <a:lnTo>
                  <a:pt x="90525" y="12167"/>
                </a:lnTo>
                <a:lnTo>
                  <a:pt x="90692" y="12111"/>
                </a:lnTo>
                <a:lnTo>
                  <a:pt x="90860" y="12055"/>
                </a:lnTo>
                <a:close/>
                <a:moveTo>
                  <a:pt x="246683" y="15404"/>
                </a:moveTo>
                <a:lnTo>
                  <a:pt x="246850" y="15460"/>
                </a:lnTo>
                <a:lnTo>
                  <a:pt x="247017" y="15516"/>
                </a:lnTo>
                <a:lnTo>
                  <a:pt x="247073" y="15683"/>
                </a:lnTo>
                <a:lnTo>
                  <a:pt x="247129" y="15851"/>
                </a:lnTo>
                <a:lnTo>
                  <a:pt x="247073" y="16018"/>
                </a:lnTo>
                <a:lnTo>
                  <a:pt x="247017" y="16185"/>
                </a:lnTo>
                <a:lnTo>
                  <a:pt x="246850" y="16241"/>
                </a:lnTo>
                <a:lnTo>
                  <a:pt x="246683" y="16297"/>
                </a:lnTo>
                <a:lnTo>
                  <a:pt x="246515" y="16241"/>
                </a:lnTo>
                <a:lnTo>
                  <a:pt x="246348" y="16185"/>
                </a:lnTo>
                <a:lnTo>
                  <a:pt x="246292" y="16018"/>
                </a:lnTo>
                <a:lnTo>
                  <a:pt x="246236" y="15851"/>
                </a:lnTo>
                <a:lnTo>
                  <a:pt x="246292" y="15683"/>
                </a:lnTo>
                <a:lnTo>
                  <a:pt x="246348" y="15516"/>
                </a:lnTo>
                <a:lnTo>
                  <a:pt x="246515" y="15460"/>
                </a:lnTo>
                <a:lnTo>
                  <a:pt x="246683" y="15404"/>
                </a:lnTo>
                <a:close/>
                <a:moveTo>
                  <a:pt x="142875" y="15627"/>
                </a:moveTo>
                <a:lnTo>
                  <a:pt x="143042" y="15683"/>
                </a:lnTo>
                <a:lnTo>
                  <a:pt x="143210" y="15739"/>
                </a:lnTo>
                <a:lnTo>
                  <a:pt x="143266" y="15906"/>
                </a:lnTo>
                <a:lnTo>
                  <a:pt x="143321" y="16074"/>
                </a:lnTo>
                <a:lnTo>
                  <a:pt x="143266" y="16241"/>
                </a:lnTo>
                <a:lnTo>
                  <a:pt x="143210" y="16409"/>
                </a:lnTo>
                <a:lnTo>
                  <a:pt x="143042" y="16464"/>
                </a:lnTo>
                <a:lnTo>
                  <a:pt x="142875" y="16520"/>
                </a:lnTo>
                <a:lnTo>
                  <a:pt x="142708" y="16464"/>
                </a:lnTo>
                <a:lnTo>
                  <a:pt x="142540" y="16409"/>
                </a:lnTo>
                <a:lnTo>
                  <a:pt x="142484" y="16241"/>
                </a:lnTo>
                <a:lnTo>
                  <a:pt x="142429" y="16074"/>
                </a:lnTo>
                <a:lnTo>
                  <a:pt x="142484" y="15906"/>
                </a:lnTo>
                <a:lnTo>
                  <a:pt x="142540" y="15739"/>
                </a:lnTo>
                <a:lnTo>
                  <a:pt x="142708" y="15683"/>
                </a:lnTo>
                <a:lnTo>
                  <a:pt x="142875" y="15627"/>
                </a:lnTo>
                <a:close/>
                <a:moveTo>
                  <a:pt x="125685" y="17413"/>
                </a:moveTo>
                <a:lnTo>
                  <a:pt x="125853" y="17469"/>
                </a:lnTo>
                <a:lnTo>
                  <a:pt x="126020" y="17525"/>
                </a:lnTo>
                <a:lnTo>
                  <a:pt x="126076" y="17692"/>
                </a:lnTo>
                <a:lnTo>
                  <a:pt x="126132" y="17860"/>
                </a:lnTo>
                <a:lnTo>
                  <a:pt x="126076" y="18027"/>
                </a:lnTo>
                <a:lnTo>
                  <a:pt x="126020" y="18195"/>
                </a:lnTo>
                <a:lnTo>
                  <a:pt x="125853" y="18250"/>
                </a:lnTo>
                <a:lnTo>
                  <a:pt x="125685" y="18306"/>
                </a:lnTo>
                <a:lnTo>
                  <a:pt x="125518" y="18250"/>
                </a:lnTo>
                <a:lnTo>
                  <a:pt x="125350" y="18195"/>
                </a:lnTo>
                <a:lnTo>
                  <a:pt x="125295" y="18027"/>
                </a:lnTo>
                <a:lnTo>
                  <a:pt x="125239" y="17860"/>
                </a:lnTo>
                <a:lnTo>
                  <a:pt x="125295" y="17692"/>
                </a:lnTo>
                <a:lnTo>
                  <a:pt x="125350" y="17525"/>
                </a:lnTo>
                <a:lnTo>
                  <a:pt x="125518" y="17469"/>
                </a:lnTo>
                <a:lnTo>
                  <a:pt x="125685" y="17413"/>
                </a:lnTo>
                <a:close/>
                <a:moveTo>
                  <a:pt x="73670" y="17636"/>
                </a:moveTo>
                <a:lnTo>
                  <a:pt x="73837" y="17692"/>
                </a:lnTo>
                <a:lnTo>
                  <a:pt x="74005" y="17748"/>
                </a:lnTo>
                <a:lnTo>
                  <a:pt x="74061" y="17915"/>
                </a:lnTo>
                <a:lnTo>
                  <a:pt x="74116" y="18083"/>
                </a:lnTo>
                <a:lnTo>
                  <a:pt x="74061" y="18250"/>
                </a:lnTo>
                <a:lnTo>
                  <a:pt x="74005" y="18418"/>
                </a:lnTo>
                <a:lnTo>
                  <a:pt x="73837" y="18474"/>
                </a:lnTo>
                <a:lnTo>
                  <a:pt x="73670" y="18529"/>
                </a:lnTo>
                <a:lnTo>
                  <a:pt x="73502" y="18474"/>
                </a:lnTo>
                <a:lnTo>
                  <a:pt x="73335" y="18418"/>
                </a:lnTo>
                <a:lnTo>
                  <a:pt x="73279" y="18250"/>
                </a:lnTo>
                <a:lnTo>
                  <a:pt x="73223" y="18083"/>
                </a:lnTo>
                <a:lnTo>
                  <a:pt x="73279" y="17915"/>
                </a:lnTo>
                <a:lnTo>
                  <a:pt x="73335" y="17748"/>
                </a:lnTo>
                <a:lnTo>
                  <a:pt x="73502" y="17692"/>
                </a:lnTo>
                <a:lnTo>
                  <a:pt x="73670" y="17636"/>
                </a:lnTo>
                <a:close/>
                <a:moveTo>
                  <a:pt x="21543" y="17971"/>
                </a:moveTo>
                <a:lnTo>
                  <a:pt x="21710" y="18027"/>
                </a:lnTo>
                <a:lnTo>
                  <a:pt x="21878" y="18083"/>
                </a:lnTo>
                <a:lnTo>
                  <a:pt x="21934" y="18250"/>
                </a:lnTo>
                <a:lnTo>
                  <a:pt x="21989" y="18418"/>
                </a:lnTo>
                <a:lnTo>
                  <a:pt x="21934" y="18585"/>
                </a:lnTo>
                <a:lnTo>
                  <a:pt x="21878" y="18753"/>
                </a:lnTo>
                <a:lnTo>
                  <a:pt x="21710" y="18808"/>
                </a:lnTo>
                <a:lnTo>
                  <a:pt x="21543" y="18864"/>
                </a:lnTo>
                <a:lnTo>
                  <a:pt x="21375" y="18808"/>
                </a:lnTo>
                <a:lnTo>
                  <a:pt x="21208" y="18753"/>
                </a:lnTo>
                <a:lnTo>
                  <a:pt x="21152" y="18585"/>
                </a:lnTo>
                <a:lnTo>
                  <a:pt x="21096" y="18418"/>
                </a:lnTo>
                <a:lnTo>
                  <a:pt x="21152" y="18250"/>
                </a:lnTo>
                <a:lnTo>
                  <a:pt x="21208" y="18083"/>
                </a:lnTo>
                <a:lnTo>
                  <a:pt x="21375" y="18027"/>
                </a:lnTo>
                <a:lnTo>
                  <a:pt x="21543" y="17971"/>
                </a:lnTo>
                <a:close/>
                <a:moveTo>
                  <a:pt x="229716" y="22101"/>
                </a:moveTo>
                <a:lnTo>
                  <a:pt x="229884" y="22157"/>
                </a:lnTo>
                <a:lnTo>
                  <a:pt x="230051" y="22213"/>
                </a:lnTo>
                <a:lnTo>
                  <a:pt x="230107" y="22380"/>
                </a:lnTo>
                <a:lnTo>
                  <a:pt x="230163" y="22548"/>
                </a:lnTo>
                <a:lnTo>
                  <a:pt x="230107" y="22715"/>
                </a:lnTo>
                <a:lnTo>
                  <a:pt x="230051" y="22883"/>
                </a:lnTo>
                <a:lnTo>
                  <a:pt x="229884" y="22938"/>
                </a:lnTo>
                <a:lnTo>
                  <a:pt x="229716" y="22994"/>
                </a:lnTo>
                <a:lnTo>
                  <a:pt x="229549" y="22938"/>
                </a:lnTo>
                <a:lnTo>
                  <a:pt x="229381" y="22883"/>
                </a:lnTo>
                <a:lnTo>
                  <a:pt x="229326" y="22715"/>
                </a:lnTo>
                <a:lnTo>
                  <a:pt x="229270" y="22548"/>
                </a:lnTo>
                <a:lnTo>
                  <a:pt x="229326" y="22380"/>
                </a:lnTo>
                <a:lnTo>
                  <a:pt x="229381" y="22213"/>
                </a:lnTo>
                <a:lnTo>
                  <a:pt x="229549" y="22157"/>
                </a:lnTo>
                <a:lnTo>
                  <a:pt x="229716" y="22101"/>
                </a:lnTo>
                <a:close/>
                <a:moveTo>
                  <a:pt x="194890" y="25450"/>
                </a:moveTo>
                <a:lnTo>
                  <a:pt x="195058" y="25506"/>
                </a:lnTo>
                <a:lnTo>
                  <a:pt x="195225" y="25562"/>
                </a:lnTo>
                <a:lnTo>
                  <a:pt x="195281" y="25729"/>
                </a:lnTo>
                <a:lnTo>
                  <a:pt x="195337" y="25896"/>
                </a:lnTo>
                <a:lnTo>
                  <a:pt x="195281" y="26064"/>
                </a:lnTo>
                <a:lnTo>
                  <a:pt x="195225" y="26231"/>
                </a:lnTo>
                <a:lnTo>
                  <a:pt x="195058" y="26287"/>
                </a:lnTo>
                <a:lnTo>
                  <a:pt x="194890" y="26343"/>
                </a:lnTo>
                <a:lnTo>
                  <a:pt x="194723" y="26287"/>
                </a:lnTo>
                <a:lnTo>
                  <a:pt x="194556" y="26231"/>
                </a:lnTo>
                <a:lnTo>
                  <a:pt x="194500" y="26064"/>
                </a:lnTo>
                <a:lnTo>
                  <a:pt x="194444" y="25896"/>
                </a:lnTo>
                <a:lnTo>
                  <a:pt x="194500" y="25729"/>
                </a:lnTo>
                <a:lnTo>
                  <a:pt x="194556" y="25562"/>
                </a:lnTo>
                <a:lnTo>
                  <a:pt x="194723" y="25506"/>
                </a:lnTo>
                <a:lnTo>
                  <a:pt x="194890" y="25450"/>
                </a:lnTo>
                <a:close/>
                <a:moveTo>
                  <a:pt x="4465" y="26789"/>
                </a:moveTo>
                <a:lnTo>
                  <a:pt x="4632" y="26845"/>
                </a:lnTo>
                <a:lnTo>
                  <a:pt x="4800" y="26901"/>
                </a:lnTo>
                <a:lnTo>
                  <a:pt x="4856" y="27068"/>
                </a:lnTo>
                <a:lnTo>
                  <a:pt x="4911" y="27236"/>
                </a:lnTo>
                <a:lnTo>
                  <a:pt x="4856" y="27403"/>
                </a:lnTo>
                <a:lnTo>
                  <a:pt x="4800" y="27571"/>
                </a:lnTo>
                <a:lnTo>
                  <a:pt x="4632" y="27627"/>
                </a:lnTo>
                <a:lnTo>
                  <a:pt x="4465" y="27682"/>
                </a:lnTo>
                <a:lnTo>
                  <a:pt x="4297" y="27627"/>
                </a:lnTo>
                <a:lnTo>
                  <a:pt x="4130" y="27571"/>
                </a:lnTo>
                <a:lnTo>
                  <a:pt x="4074" y="27403"/>
                </a:lnTo>
                <a:lnTo>
                  <a:pt x="4018" y="27236"/>
                </a:lnTo>
                <a:lnTo>
                  <a:pt x="4074" y="27068"/>
                </a:lnTo>
                <a:lnTo>
                  <a:pt x="4130" y="26901"/>
                </a:lnTo>
                <a:lnTo>
                  <a:pt x="4297" y="26845"/>
                </a:lnTo>
                <a:lnTo>
                  <a:pt x="4465" y="26789"/>
                </a:lnTo>
                <a:close/>
                <a:moveTo>
                  <a:pt x="108272" y="29915"/>
                </a:moveTo>
                <a:lnTo>
                  <a:pt x="108440" y="29971"/>
                </a:lnTo>
                <a:lnTo>
                  <a:pt x="108607" y="30026"/>
                </a:lnTo>
                <a:lnTo>
                  <a:pt x="108663" y="30194"/>
                </a:lnTo>
                <a:lnTo>
                  <a:pt x="108719" y="30361"/>
                </a:lnTo>
                <a:lnTo>
                  <a:pt x="108663" y="30529"/>
                </a:lnTo>
                <a:lnTo>
                  <a:pt x="108607" y="30696"/>
                </a:lnTo>
                <a:lnTo>
                  <a:pt x="108440" y="30752"/>
                </a:lnTo>
                <a:lnTo>
                  <a:pt x="108272" y="30808"/>
                </a:lnTo>
                <a:lnTo>
                  <a:pt x="108105" y="30752"/>
                </a:lnTo>
                <a:lnTo>
                  <a:pt x="107938" y="30696"/>
                </a:lnTo>
                <a:lnTo>
                  <a:pt x="107882" y="30529"/>
                </a:lnTo>
                <a:lnTo>
                  <a:pt x="107826" y="30361"/>
                </a:lnTo>
                <a:lnTo>
                  <a:pt x="107882" y="30194"/>
                </a:lnTo>
                <a:lnTo>
                  <a:pt x="107938" y="30026"/>
                </a:lnTo>
                <a:lnTo>
                  <a:pt x="108105" y="29971"/>
                </a:lnTo>
                <a:lnTo>
                  <a:pt x="108272" y="29915"/>
                </a:lnTo>
                <a:close/>
                <a:moveTo>
                  <a:pt x="212080" y="32147"/>
                </a:moveTo>
                <a:lnTo>
                  <a:pt x="212248" y="32203"/>
                </a:lnTo>
                <a:lnTo>
                  <a:pt x="212415" y="32259"/>
                </a:lnTo>
                <a:lnTo>
                  <a:pt x="212471" y="32426"/>
                </a:lnTo>
                <a:lnTo>
                  <a:pt x="212527" y="32594"/>
                </a:lnTo>
                <a:lnTo>
                  <a:pt x="212471" y="32761"/>
                </a:lnTo>
                <a:lnTo>
                  <a:pt x="212415" y="32928"/>
                </a:lnTo>
                <a:lnTo>
                  <a:pt x="212248" y="32984"/>
                </a:lnTo>
                <a:lnTo>
                  <a:pt x="212080" y="33040"/>
                </a:lnTo>
                <a:lnTo>
                  <a:pt x="211913" y="32984"/>
                </a:lnTo>
                <a:lnTo>
                  <a:pt x="211745" y="32928"/>
                </a:lnTo>
                <a:lnTo>
                  <a:pt x="211689" y="32761"/>
                </a:lnTo>
                <a:lnTo>
                  <a:pt x="211634" y="32594"/>
                </a:lnTo>
                <a:lnTo>
                  <a:pt x="211689" y="32426"/>
                </a:lnTo>
                <a:lnTo>
                  <a:pt x="211745" y="32259"/>
                </a:lnTo>
                <a:lnTo>
                  <a:pt x="211913" y="32203"/>
                </a:lnTo>
                <a:lnTo>
                  <a:pt x="212080" y="32147"/>
                </a:lnTo>
                <a:close/>
                <a:moveTo>
                  <a:pt x="56257" y="36389"/>
                </a:moveTo>
                <a:lnTo>
                  <a:pt x="56424" y="36445"/>
                </a:lnTo>
                <a:lnTo>
                  <a:pt x="56592" y="36500"/>
                </a:lnTo>
                <a:lnTo>
                  <a:pt x="56648" y="36668"/>
                </a:lnTo>
                <a:lnTo>
                  <a:pt x="56704" y="36835"/>
                </a:lnTo>
                <a:lnTo>
                  <a:pt x="56648" y="37003"/>
                </a:lnTo>
                <a:lnTo>
                  <a:pt x="56592" y="37170"/>
                </a:lnTo>
                <a:lnTo>
                  <a:pt x="56424" y="37226"/>
                </a:lnTo>
                <a:lnTo>
                  <a:pt x="56257" y="37282"/>
                </a:lnTo>
                <a:lnTo>
                  <a:pt x="56090" y="37226"/>
                </a:lnTo>
                <a:lnTo>
                  <a:pt x="55922" y="37170"/>
                </a:lnTo>
                <a:lnTo>
                  <a:pt x="55866" y="37003"/>
                </a:lnTo>
                <a:lnTo>
                  <a:pt x="55811" y="36835"/>
                </a:lnTo>
                <a:lnTo>
                  <a:pt x="55866" y="36668"/>
                </a:lnTo>
                <a:lnTo>
                  <a:pt x="55922" y="36500"/>
                </a:lnTo>
                <a:lnTo>
                  <a:pt x="56090" y="36445"/>
                </a:lnTo>
                <a:lnTo>
                  <a:pt x="56257" y="36389"/>
                </a:lnTo>
                <a:close/>
                <a:moveTo>
                  <a:pt x="39067" y="39291"/>
                </a:moveTo>
                <a:lnTo>
                  <a:pt x="39235" y="39347"/>
                </a:lnTo>
                <a:lnTo>
                  <a:pt x="39402" y="39403"/>
                </a:lnTo>
                <a:lnTo>
                  <a:pt x="39458" y="39570"/>
                </a:lnTo>
                <a:lnTo>
                  <a:pt x="39514" y="39737"/>
                </a:lnTo>
                <a:lnTo>
                  <a:pt x="39458" y="39905"/>
                </a:lnTo>
                <a:lnTo>
                  <a:pt x="39402" y="40072"/>
                </a:lnTo>
                <a:lnTo>
                  <a:pt x="39235" y="40128"/>
                </a:lnTo>
                <a:lnTo>
                  <a:pt x="39067" y="40184"/>
                </a:lnTo>
                <a:lnTo>
                  <a:pt x="38900" y="40128"/>
                </a:lnTo>
                <a:lnTo>
                  <a:pt x="38733" y="40072"/>
                </a:lnTo>
                <a:lnTo>
                  <a:pt x="38677" y="39905"/>
                </a:lnTo>
                <a:lnTo>
                  <a:pt x="38621" y="39737"/>
                </a:lnTo>
                <a:lnTo>
                  <a:pt x="38677" y="39570"/>
                </a:lnTo>
                <a:lnTo>
                  <a:pt x="38733" y="39403"/>
                </a:lnTo>
                <a:lnTo>
                  <a:pt x="38900" y="39347"/>
                </a:lnTo>
                <a:lnTo>
                  <a:pt x="39067" y="39291"/>
                </a:lnTo>
                <a:close/>
                <a:moveTo>
                  <a:pt x="160288" y="0"/>
                </a:moveTo>
                <a:lnTo>
                  <a:pt x="160009" y="56"/>
                </a:lnTo>
                <a:lnTo>
                  <a:pt x="159841" y="224"/>
                </a:lnTo>
                <a:lnTo>
                  <a:pt x="159674" y="391"/>
                </a:lnTo>
                <a:lnTo>
                  <a:pt x="159618" y="670"/>
                </a:lnTo>
                <a:lnTo>
                  <a:pt x="159674" y="893"/>
                </a:lnTo>
                <a:lnTo>
                  <a:pt x="143266" y="15571"/>
                </a:lnTo>
                <a:lnTo>
                  <a:pt x="143098" y="15460"/>
                </a:lnTo>
                <a:lnTo>
                  <a:pt x="142875" y="15404"/>
                </a:lnTo>
                <a:lnTo>
                  <a:pt x="142652" y="15460"/>
                </a:lnTo>
                <a:lnTo>
                  <a:pt x="142429" y="15571"/>
                </a:lnTo>
                <a:lnTo>
                  <a:pt x="142317" y="15739"/>
                </a:lnTo>
                <a:lnTo>
                  <a:pt x="142205" y="15906"/>
                </a:lnTo>
                <a:lnTo>
                  <a:pt x="126299" y="17581"/>
                </a:lnTo>
                <a:lnTo>
                  <a:pt x="126188" y="17413"/>
                </a:lnTo>
                <a:lnTo>
                  <a:pt x="126020" y="17302"/>
                </a:lnTo>
                <a:lnTo>
                  <a:pt x="125853" y="17190"/>
                </a:lnTo>
                <a:lnTo>
                  <a:pt x="125685" y="17190"/>
                </a:lnTo>
                <a:lnTo>
                  <a:pt x="125406" y="17246"/>
                </a:lnTo>
                <a:lnTo>
                  <a:pt x="125239" y="17413"/>
                </a:lnTo>
                <a:lnTo>
                  <a:pt x="125071" y="17581"/>
                </a:lnTo>
                <a:lnTo>
                  <a:pt x="125016" y="17860"/>
                </a:lnTo>
                <a:lnTo>
                  <a:pt x="125016" y="18027"/>
                </a:lnTo>
                <a:lnTo>
                  <a:pt x="108775" y="29915"/>
                </a:lnTo>
                <a:lnTo>
                  <a:pt x="108552" y="29747"/>
                </a:lnTo>
                <a:lnTo>
                  <a:pt x="108272" y="29691"/>
                </a:lnTo>
                <a:lnTo>
                  <a:pt x="107993" y="29747"/>
                </a:lnTo>
                <a:lnTo>
                  <a:pt x="107770" y="29915"/>
                </a:lnTo>
                <a:lnTo>
                  <a:pt x="91473" y="12781"/>
                </a:lnTo>
                <a:lnTo>
                  <a:pt x="91529" y="12502"/>
                </a:lnTo>
                <a:lnTo>
                  <a:pt x="91473" y="12223"/>
                </a:lnTo>
                <a:lnTo>
                  <a:pt x="91306" y="12055"/>
                </a:lnTo>
                <a:lnTo>
                  <a:pt x="91139" y="11888"/>
                </a:lnTo>
                <a:lnTo>
                  <a:pt x="90860" y="11832"/>
                </a:lnTo>
                <a:lnTo>
                  <a:pt x="90581" y="11888"/>
                </a:lnTo>
                <a:lnTo>
                  <a:pt x="90413" y="12055"/>
                </a:lnTo>
                <a:lnTo>
                  <a:pt x="90246" y="12223"/>
                </a:lnTo>
                <a:lnTo>
                  <a:pt x="90190" y="12502"/>
                </a:lnTo>
                <a:lnTo>
                  <a:pt x="74172" y="17636"/>
                </a:lnTo>
                <a:lnTo>
                  <a:pt x="73949" y="17469"/>
                </a:lnTo>
                <a:lnTo>
                  <a:pt x="73837" y="17413"/>
                </a:lnTo>
                <a:lnTo>
                  <a:pt x="73670" y="17413"/>
                </a:lnTo>
                <a:lnTo>
                  <a:pt x="73391" y="17469"/>
                </a:lnTo>
                <a:lnTo>
                  <a:pt x="73223" y="17636"/>
                </a:lnTo>
                <a:lnTo>
                  <a:pt x="73056" y="17804"/>
                </a:lnTo>
                <a:lnTo>
                  <a:pt x="73000" y="18083"/>
                </a:lnTo>
                <a:lnTo>
                  <a:pt x="73056" y="18362"/>
                </a:lnTo>
                <a:lnTo>
                  <a:pt x="56759" y="36389"/>
                </a:lnTo>
                <a:lnTo>
                  <a:pt x="56536" y="36221"/>
                </a:lnTo>
                <a:lnTo>
                  <a:pt x="56257" y="36165"/>
                </a:lnTo>
                <a:lnTo>
                  <a:pt x="55978" y="36221"/>
                </a:lnTo>
                <a:lnTo>
                  <a:pt x="55811" y="36389"/>
                </a:lnTo>
                <a:lnTo>
                  <a:pt x="55643" y="36556"/>
                </a:lnTo>
                <a:lnTo>
                  <a:pt x="55587" y="36835"/>
                </a:lnTo>
                <a:lnTo>
                  <a:pt x="55587" y="36947"/>
                </a:lnTo>
                <a:lnTo>
                  <a:pt x="39737" y="39626"/>
                </a:lnTo>
                <a:lnTo>
                  <a:pt x="39737" y="39737"/>
                </a:lnTo>
                <a:lnTo>
                  <a:pt x="39681" y="39458"/>
                </a:lnTo>
                <a:lnTo>
                  <a:pt x="39514" y="39291"/>
                </a:lnTo>
                <a:lnTo>
                  <a:pt x="39346" y="39123"/>
                </a:lnTo>
                <a:lnTo>
                  <a:pt x="39067" y="39068"/>
                </a:lnTo>
                <a:lnTo>
                  <a:pt x="38844" y="39123"/>
                </a:lnTo>
                <a:lnTo>
                  <a:pt x="38621" y="39235"/>
                </a:lnTo>
                <a:lnTo>
                  <a:pt x="22045" y="18864"/>
                </a:lnTo>
                <a:lnTo>
                  <a:pt x="22157" y="18641"/>
                </a:lnTo>
                <a:lnTo>
                  <a:pt x="22213" y="18418"/>
                </a:lnTo>
                <a:lnTo>
                  <a:pt x="22157" y="18139"/>
                </a:lnTo>
                <a:lnTo>
                  <a:pt x="21989" y="17971"/>
                </a:lnTo>
                <a:lnTo>
                  <a:pt x="21822" y="17804"/>
                </a:lnTo>
                <a:lnTo>
                  <a:pt x="21543" y="17748"/>
                </a:lnTo>
                <a:lnTo>
                  <a:pt x="21264" y="17804"/>
                </a:lnTo>
                <a:lnTo>
                  <a:pt x="21096" y="17971"/>
                </a:lnTo>
                <a:lnTo>
                  <a:pt x="20929" y="18139"/>
                </a:lnTo>
                <a:lnTo>
                  <a:pt x="20873" y="18418"/>
                </a:lnTo>
                <a:lnTo>
                  <a:pt x="20929" y="18641"/>
                </a:lnTo>
                <a:lnTo>
                  <a:pt x="4967" y="26789"/>
                </a:lnTo>
                <a:lnTo>
                  <a:pt x="4744" y="26622"/>
                </a:lnTo>
                <a:lnTo>
                  <a:pt x="4465" y="26566"/>
                </a:lnTo>
                <a:lnTo>
                  <a:pt x="4242" y="26622"/>
                </a:lnTo>
                <a:lnTo>
                  <a:pt x="4018" y="26734"/>
                </a:lnTo>
                <a:lnTo>
                  <a:pt x="0" y="24948"/>
                </a:lnTo>
                <a:lnTo>
                  <a:pt x="0" y="25171"/>
                </a:lnTo>
                <a:lnTo>
                  <a:pt x="3851" y="26901"/>
                </a:lnTo>
                <a:lnTo>
                  <a:pt x="3795" y="27068"/>
                </a:lnTo>
                <a:lnTo>
                  <a:pt x="3795" y="27236"/>
                </a:lnTo>
                <a:lnTo>
                  <a:pt x="3851" y="27515"/>
                </a:lnTo>
                <a:lnTo>
                  <a:pt x="4018" y="27682"/>
                </a:lnTo>
                <a:lnTo>
                  <a:pt x="4186" y="27850"/>
                </a:lnTo>
                <a:lnTo>
                  <a:pt x="4465" y="27906"/>
                </a:lnTo>
                <a:lnTo>
                  <a:pt x="4744" y="27850"/>
                </a:lnTo>
                <a:lnTo>
                  <a:pt x="4911" y="27682"/>
                </a:lnTo>
                <a:lnTo>
                  <a:pt x="5079" y="27515"/>
                </a:lnTo>
                <a:lnTo>
                  <a:pt x="5135" y="27236"/>
                </a:lnTo>
                <a:lnTo>
                  <a:pt x="5079" y="27013"/>
                </a:lnTo>
                <a:lnTo>
                  <a:pt x="20985" y="18808"/>
                </a:lnTo>
                <a:lnTo>
                  <a:pt x="21096" y="18920"/>
                </a:lnTo>
                <a:lnTo>
                  <a:pt x="21264" y="19032"/>
                </a:lnTo>
                <a:lnTo>
                  <a:pt x="21375" y="19088"/>
                </a:lnTo>
                <a:lnTo>
                  <a:pt x="21710" y="19088"/>
                </a:lnTo>
                <a:lnTo>
                  <a:pt x="21878" y="18976"/>
                </a:lnTo>
                <a:lnTo>
                  <a:pt x="38453" y="39458"/>
                </a:lnTo>
                <a:lnTo>
                  <a:pt x="38398" y="39570"/>
                </a:lnTo>
                <a:lnTo>
                  <a:pt x="38398" y="39737"/>
                </a:lnTo>
                <a:lnTo>
                  <a:pt x="38453" y="40016"/>
                </a:lnTo>
                <a:lnTo>
                  <a:pt x="38621" y="40184"/>
                </a:lnTo>
                <a:lnTo>
                  <a:pt x="38788" y="40351"/>
                </a:lnTo>
                <a:lnTo>
                  <a:pt x="39067" y="40407"/>
                </a:lnTo>
                <a:lnTo>
                  <a:pt x="39291" y="40351"/>
                </a:lnTo>
                <a:lnTo>
                  <a:pt x="39514" y="40240"/>
                </a:lnTo>
                <a:lnTo>
                  <a:pt x="39625" y="40072"/>
                </a:lnTo>
                <a:lnTo>
                  <a:pt x="39737" y="39849"/>
                </a:lnTo>
                <a:lnTo>
                  <a:pt x="55699" y="37170"/>
                </a:lnTo>
                <a:lnTo>
                  <a:pt x="55811" y="37282"/>
                </a:lnTo>
                <a:lnTo>
                  <a:pt x="55922" y="37393"/>
                </a:lnTo>
                <a:lnTo>
                  <a:pt x="56090" y="37505"/>
                </a:lnTo>
                <a:lnTo>
                  <a:pt x="56257" y="37505"/>
                </a:lnTo>
                <a:lnTo>
                  <a:pt x="56536" y="37449"/>
                </a:lnTo>
                <a:lnTo>
                  <a:pt x="56704" y="37282"/>
                </a:lnTo>
                <a:lnTo>
                  <a:pt x="56871" y="37114"/>
                </a:lnTo>
                <a:lnTo>
                  <a:pt x="56927" y="36835"/>
                </a:lnTo>
                <a:lnTo>
                  <a:pt x="56871" y="36556"/>
                </a:lnTo>
                <a:lnTo>
                  <a:pt x="73168" y="18529"/>
                </a:lnTo>
                <a:lnTo>
                  <a:pt x="73391" y="18697"/>
                </a:lnTo>
                <a:lnTo>
                  <a:pt x="73670" y="18753"/>
                </a:lnTo>
                <a:lnTo>
                  <a:pt x="73949" y="18697"/>
                </a:lnTo>
                <a:lnTo>
                  <a:pt x="74116" y="18529"/>
                </a:lnTo>
                <a:lnTo>
                  <a:pt x="74284" y="18362"/>
                </a:lnTo>
                <a:lnTo>
                  <a:pt x="74340" y="18083"/>
                </a:lnTo>
                <a:lnTo>
                  <a:pt x="74284" y="17860"/>
                </a:lnTo>
                <a:lnTo>
                  <a:pt x="90246" y="12725"/>
                </a:lnTo>
                <a:lnTo>
                  <a:pt x="90357" y="12893"/>
                </a:lnTo>
                <a:lnTo>
                  <a:pt x="90469" y="13060"/>
                </a:lnTo>
                <a:lnTo>
                  <a:pt x="90636" y="13116"/>
                </a:lnTo>
                <a:lnTo>
                  <a:pt x="90860" y="13172"/>
                </a:lnTo>
                <a:lnTo>
                  <a:pt x="91139" y="13116"/>
                </a:lnTo>
                <a:lnTo>
                  <a:pt x="91362" y="12948"/>
                </a:lnTo>
                <a:lnTo>
                  <a:pt x="107659" y="30082"/>
                </a:lnTo>
                <a:lnTo>
                  <a:pt x="107603" y="30361"/>
                </a:lnTo>
                <a:lnTo>
                  <a:pt x="107659" y="30640"/>
                </a:lnTo>
                <a:lnTo>
                  <a:pt x="107826" y="30808"/>
                </a:lnTo>
                <a:lnTo>
                  <a:pt x="107993" y="30975"/>
                </a:lnTo>
                <a:lnTo>
                  <a:pt x="108272" y="31031"/>
                </a:lnTo>
                <a:lnTo>
                  <a:pt x="108552" y="30975"/>
                </a:lnTo>
                <a:lnTo>
                  <a:pt x="108719" y="30808"/>
                </a:lnTo>
                <a:lnTo>
                  <a:pt x="108886" y="30640"/>
                </a:lnTo>
                <a:lnTo>
                  <a:pt x="108942" y="30361"/>
                </a:lnTo>
                <a:lnTo>
                  <a:pt x="108886" y="30082"/>
                </a:lnTo>
                <a:lnTo>
                  <a:pt x="125127" y="18195"/>
                </a:lnTo>
                <a:lnTo>
                  <a:pt x="125239" y="18362"/>
                </a:lnTo>
                <a:lnTo>
                  <a:pt x="125350" y="18418"/>
                </a:lnTo>
                <a:lnTo>
                  <a:pt x="125518" y="18529"/>
                </a:lnTo>
                <a:lnTo>
                  <a:pt x="125685" y="18529"/>
                </a:lnTo>
                <a:lnTo>
                  <a:pt x="125964" y="18474"/>
                </a:lnTo>
                <a:lnTo>
                  <a:pt x="126132" y="18306"/>
                </a:lnTo>
                <a:lnTo>
                  <a:pt x="126299" y="18139"/>
                </a:lnTo>
                <a:lnTo>
                  <a:pt x="126355" y="17860"/>
                </a:lnTo>
                <a:lnTo>
                  <a:pt x="126355" y="17804"/>
                </a:lnTo>
                <a:lnTo>
                  <a:pt x="142205" y="16130"/>
                </a:lnTo>
                <a:lnTo>
                  <a:pt x="142261" y="16409"/>
                </a:lnTo>
                <a:lnTo>
                  <a:pt x="142429" y="16576"/>
                </a:lnTo>
                <a:lnTo>
                  <a:pt x="142652" y="16688"/>
                </a:lnTo>
                <a:lnTo>
                  <a:pt x="142875" y="16743"/>
                </a:lnTo>
                <a:lnTo>
                  <a:pt x="143154" y="16688"/>
                </a:lnTo>
                <a:lnTo>
                  <a:pt x="143321" y="16520"/>
                </a:lnTo>
                <a:lnTo>
                  <a:pt x="143489" y="16353"/>
                </a:lnTo>
                <a:lnTo>
                  <a:pt x="143545" y="16074"/>
                </a:lnTo>
                <a:lnTo>
                  <a:pt x="143489" y="15906"/>
                </a:lnTo>
                <a:lnTo>
                  <a:pt x="143433" y="15683"/>
                </a:lnTo>
                <a:lnTo>
                  <a:pt x="159786" y="1061"/>
                </a:lnTo>
                <a:lnTo>
                  <a:pt x="160009" y="1284"/>
                </a:lnTo>
                <a:lnTo>
                  <a:pt x="160120" y="1340"/>
                </a:lnTo>
                <a:lnTo>
                  <a:pt x="160288" y="1340"/>
                </a:lnTo>
                <a:lnTo>
                  <a:pt x="160511" y="1284"/>
                </a:lnTo>
                <a:lnTo>
                  <a:pt x="160679" y="1228"/>
                </a:lnTo>
                <a:lnTo>
                  <a:pt x="160790" y="1117"/>
                </a:lnTo>
                <a:lnTo>
                  <a:pt x="160902" y="949"/>
                </a:lnTo>
                <a:lnTo>
                  <a:pt x="177031" y="6530"/>
                </a:lnTo>
                <a:lnTo>
                  <a:pt x="177031" y="6698"/>
                </a:lnTo>
                <a:lnTo>
                  <a:pt x="177087" y="6977"/>
                </a:lnTo>
                <a:lnTo>
                  <a:pt x="177254" y="7144"/>
                </a:lnTo>
                <a:lnTo>
                  <a:pt x="177422" y="7312"/>
                </a:lnTo>
                <a:lnTo>
                  <a:pt x="177701" y="7367"/>
                </a:lnTo>
                <a:lnTo>
                  <a:pt x="177868" y="7367"/>
                </a:lnTo>
                <a:lnTo>
                  <a:pt x="178036" y="7256"/>
                </a:lnTo>
                <a:lnTo>
                  <a:pt x="194388" y="25450"/>
                </a:lnTo>
                <a:lnTo>
                  <a:pt x="194277" y="25673"/>
                </a:lnTo>
                <a:lnTo>
                  <a:pt x="194221" y="25896"/>
                </a:lnTo>
                <a:lnTo>
                  <a:pt x="194277" y="26175"/>
                </a:lnTo>
                <a:lnTo>
                  <a:pt x="194444" y="26343"/>
                </a:lnTo>
                <a:lnTo>
                  <a:pt x="194611" y="26510"/>
                </a:lnTo>
                <a:lnTo>
                  <a:pt x="194890" y="26566"/>
                </a:lnTo>
                <a:lnTo>
                  <a:pt x="195058" y="26566"/>
                </a:lnTo>
                <a:lnTo>
                  <a:pt x="195169" y="26510"/>
                </a:lnTo>
                <a:lnTo>
                  <a:pt x="195337" y="26399"/>
                </a:lnTo>
                <a:lnTo>
                  <a:pt x="195449" y="26287"/>
                </a:lnTo>
                <a:lnTo>
                  <a:pt x="211410" y="32538"/>
                </a:lnTo>
                <a:lnTo>
                  <a:pt x="211410" y="32594"/>
                </a:lnTo>
                <a:lnTo>
                  <a:pt x="211466" y="32873"/>
                </a:lnTo>
                <a:lnTo>
                  <a:pt x="211634" y="33040"/>
                </a:lnTo>
                <a:lnTo>
                  <a:pt x="211801" y="33208"/>
                </a:lnTo>
                <a:lnTo>
                  <a:pt x="212080" y="33263"/>
                </a:lnTo>
                <a:lnTo>
                  <a:pt x="212359" y="33208"/>
                </a:lnTo>
                <a:lnTo>
                  <a:pt x="212527" y="33040"/>
                </a:lnTo>
                <a:lnTo>
                  <a:pt x="212694" y="32873"/>
                </a:lnTo>
                <a:lnTo>
                  <a:pt x="212750" y="32594"/>
                </a:lnTo>
                <a:lnTo>
                  <a:pt x="212750" y="32538"/>
                </a:lnTo>
                <a:lnTo>
                  <a:pt x="229214" y="22994"/>
                </a:lnTo>
                <a:lnTo>
                  <a:pt x="229437" y="23162"/>
                </a:lnTo>
                <a:lnTo>
                  <a:pt x="229716" y="23217"/>
                </a:lnTo>
                <a:lnTo>
                  <a:pt x="229995" y="23162"/>
                </a:lnTo>
                <a:lnTo>
                  <a:pt x="230163" y="22994"/>
                </a:lnTo>
                <a:lnTo>
                  <a:pt x="230330" y="22827"/>
                </a:lnTo>
                <a:lnTo>
                  <a:pt x="230386" y="22548"/>
                </a:lnTo>
                <a:lnTo>
                  <a:pt x="230386" y="22492"/>
                </a:lnTo>
                <a:lnTo>
                  <a:pt x="246180" y="16297"/>
                </a:lnTo>
                <a:lnTo>
                  <a:pt x="246404" y="16464"/>
                </a:lnTo>
                <a:lnTo>
                  <a:pt x="246683" y="16520"/>
                </a:lnTo>
                <a:lnTo>
                  <a:pt x="246962" y="16464"/>
                </a:lnTo>
                <a:lnTo>
                  <a:pt x="247129" y="16297"/>
                </a:lnTo>
                <a:lnTo>
                  <a:pt x="247297" y="16130"/>
                </a:lnTo>
                <a:lnTo>
                  <a:pt x="247352" y="15851"/>
                </a:lnTo>
                <a:lnTo>
                  <a:pt x="247297" y="15683"/>
                </a:lnTo>
                <a:lnTo>
                  <a:pt x="263761" y="1507"/>
                </a:lnTo>
                <a:lnTo>
                  <a:pt x="263872" y="1619"/>
                </a:lnTo>
                <a:lnTo>
                  <a:pt x="264040" y="1730"/>
                </a:lnTo>
                <a:lnTo>
                  <a:pt x="264151" y="1786"/>
                </a:lnTo>
                <a:lnTo>
                  <a:pt x="264319" y="1786"/>
                </a:lnTo>
                <a:lnTo>
                  <a:pt x="264542" y="1730"/>
                </a:lnTo>
                <a:lnTo>
                  <a:pt x="264765" y="1619"/>
                </a:lnTo>
                <a:lnTo>
                  <a:pt x="264877" y="1451"/>
                </a:lnTo>
                <a:lnTo>
                  <a:pt x="264988" y="1228"/>
                </a:lnTo>
                <a:lnTo>
                  <a:pt x="280839" y="3237"/>
                </a:lnTo>
                <a:lnTo>
                  <a:pt x="280839" y="3349"/>
                </a:lnTo>
                <a:lnTo>
                  <a:pt x="280894" y="3628"/>
                </a:lnTo>
                <a:lnTo>
                  <a:pt x="281062" y="3795"/>
                </a:lnTo>
                <a:lnTo>
                  <a:pt x="281229" y="3963"/>
                </a:lnTo>
                <a:lnTo>
                  <a:pt x="281508" y="4019"/>
                </a:lnTo>
                <a:lnTo>
                  <a:pt x="281787" y="3963"/>
                </a:lnTo>
                <a:lnTo>
                  <a:pt x="281955" y="3795"/>
                </a:lnTo>
                <a:lnTo>
                  <a:pt x="282122" y="3628"/>
                </a:lnTo>
                <a:lnTo>
                  <a:pt x="282178" y="3349"/>
                </a:lnTo>
                <a:lnTo>
                  <a:pt x="285750" y="3349"/>
                </a:lnTo>
                <a:lnTo>
                  <a:pt x="285750" y="3126"/>
                </a:lnTo>
                <a:lnTo>
                  <a:pt x="282122" y="3126"/>
                </a:lnTo>
                <a:lnTo>
                  <a:pt x="282067" y="2958"/>
                </a:lnTo>
                <a:lnTo>
                  <a:pt x="281899" y="2791"/>
                </a:lnTo>
                <a:lnTo>
                  <a:pt x="281732" y="2735"/>
                </a:lnTo>
                <a:lnTo>
                  <a:pt x="281508" y="2679"/>
                </a:lnTo>
                <a:lnTo>
                  <a:pt x="281341" y="2679"/>
                </a:lnTo>
                <a:lnTo>
                  <a:pt x="281174" y="2791"/>
                </a:lnTo>
                <a:lnTo>
                  <a:pt x="281006" y="2902"/>
                </a:lnTo>
                <a:lnTo>
                  <a:pt x="280894" y="3014"/>
                </a:lnTo>
                <a:lnTo>
                  <a:pt x="264988" y="1005"/>
                </a:lnTo>
                <a:lnTo>
                  <a:pt x="264877" y="782"/>
                </a:lnTo>
                <a:lnTo>
                  <a:pt x="264765" y="614"/>
                </a:lnTo>
                <a:lnTo>
                  <a:pt x="264542" y="503"/>
                </a:lnTo>
                <a:lnTo>
                  <a:pt x="264319" y="447"/>
                </a:lnTo>
                <a:lnTo>
                  <a:pt x="264040" y="503"/>
                </a:lnTo>
                <a:lnTo>
                  <a:pt x="263872" y="670"/>
                </a:lnTo>
                <a:lnTo>
                  <a:pt x="263705" y="838"/>
                </a:lnTo>
                <a:lnTo>
                  <a:pt x="263649" y="1117"/>
                </a:lnTo>
                <a:lnTo>
                  <a:pt x="263705" y="1284"/>
                </a:lnTo>
                <a:lnTo>
                  <a:pt x="247241" y="15460"/>
                </a:lnTo>
                <a:lnTo>
                  <a:pt x="247129" y="15348"/>
                </a:lnTo>
                <a:lnTo>
                  <a:pt x="246962" y="15237"/>
                </a:lnTo>
                <a:lnTo>
                  <a:pt x="246850" y="15181"/>
                </a:lnTo>
                <a:lnTo>
                  <a:pt x="246683" y="15181"/>
                </a:lnTo>
                <a:lnTo>
                  <a:pt x="246404" y="15237"/>
                </a:lnTo>
                <a:lnTo>
                  <a:pt x="246236" y="15404"/>
                </a:lnTo>
                <a:lnTo>
                  <a:pt x="246069" y="15571"/>
                </a:lnTo>
                <a:lnTo>
                  <a:pt x="246013" y="15851"/>
                </a:lnTo>
                <a:lnTo>
                  <a:pt x="246069" y="16130"/>
                </a:lnTo>
                <a:lnTo>
                  <a:pt x="230330" y="22269"/>
                </a:lnTo>
                <a:lnTo>
                  <a:pt x="230219" y="22101"/>
                </a:lnTo>
                <a:lnTo>
                  <a:pt x="230051" y="21990"/>
                </a:lnTo>
                <a:lnTo>
                  <a:pt x="229884" y="21934"/>
                </a:lnTo>
                <a:lnTo>
                  <a:pt x="229716" y="21878"/>
                </a:lnTo>
                <a:lnTo>
                  <a:pt x="229437" y="21934"/>
                </a:lnTo>
                <a:lnTo>
                  <a:pt x="229270" y="22101"/>
                </a:lnTo>
                <a:lnTo>
                  <a:pt x="229102" y="22269"/>
                </a:lnTo>
                <a:lnTo>
                  <a:pt x="229046" y="22548"/>
                </a:lnTo>
                <a:lnTo>
                  <a:pt x="229102" y="22827"/>
                </a:lnTo>
                <a:lnTo>
                  <a:pt x="212694" y="32315"/>
                </a:lnTo>
                <a:lnTo>
                  <a:pt x="212582" y="32147"/>
                </a:lnTo>
                <a:lnTo>
                  <a:pt x="212415" y="32036"/>
                </a:lnTo>
                <a:lnTo>
                  <a:pt x="212248" y="31924"/>
                </a:lnTo>
                <a:lnTo>
                  <a:pt x="212080" y="31924"/>
                </a:lnTo>
                <a:lnTo>
                  <a:pt x="211913" y="31980"/>
                </a:lnTo>
                <a:lnTo>
                  <a:pt x="211745" y="32036"/>
                </a:lnTo>
                <a:lnTo>
                  <a:pt x="211578" y="32147"/>
                </a:lnTo>
                <a:lnTo>
                  <a:pt x="211466" y="32315"/>
                </a:lnTo>
                <a:lnTo>
                  <a:pt x="195504" y="26120"/>
                </a:lnTo>
                <a:lnTo>
                  <a:pt x="195560" y="25896"/>
                </a:lnTo>
                <a:lnTo>
                  <a:pt x="195504" y="25617"/>
                </a:lnTo>
                <a:lnTo>
                  <a:pt x="195337" y="25450"/>
                </a:lnTo>
                <a:lnTo>
                  <a:pt x="195169" y="25282"/>
                </a:lnTo>
                <a:lnTo>
                  <a:pt x="194890" y="25227"/>
                </a:lnTo>
                <a:lnTo>
                  <a:pt x="194723" y="25227"/>
                </a:lnTo>
                <a:lnTo>
                  <a:pt x="194556" y="25338"/>
                </a:lnTo>
                <a:lnTo>
                  <a:pt x="178203" y="7144"/>
                </a:lnTo>
                <a:lnTo>
                  <a:pt x="178315" y="6921"/>
                </a:lnTo>
                <a:lnTo>
                  <a:pt x="178371" y="6698"/>
                </a:lnTo>
                <a:lnTo>
                  <a:pt x="178315" y="6419"/>
                </a:lnTo>
                <a:lnTo>
                  <a:pt x="178147" y="6251"/>
                </a:lnTo>
                <a:lnTo>
                  <a:pt x="177980" y="6084"/>
                </a:lnTo>
                <a:lnTo>
                  <a:pt x="177701" y="6028"/>
                </a:lnTo>
                <a:lnTo>
                  <a:pt x="177533" y="6028"/>
                </a:lnTo>
                <a:lnTo>
                  <a:pt x="177366" y="6084"/>
                </a:lnTo>
                <a:lnTo>
                  <a:pt x="177254" y="6195"/>
                </a:lnTo>
                <a:lnTo>
                  <a:pt x="177143" y="6307"/>
                </a:lnTo>
                <a:lnTo>
                  <a:pt x="160958" y="726"/>
                </a:lnTo>
                <a:lnTo>
                  <a:pt x="160958" y="670"/>
                </a:lnTo>
                <a:lnTo>
                  <a:pt x="160902" y="391"/>
                </a:lnTo>
                <a:lnTo>
                  <a:pt x="160734" y="224"/>
                </a:lnTo>
                <a:lnTo>
                  <a:pt x="160567" y="56"/>
                </a:lnTo>
                <a:lnTo>
                  <a:pt x="160288" y="0"/>
                </a:lnTo>
                <a:close/>
              </a:path>
            </a:pathLst>
          </a:custGeom>
          <a:solidFill>
            <a:srgbClr val="FFFFFF">
              <a:alpha val="3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5"/>
          <p:cNvSpPr txBox="1">
            <a:spLocks noGrp="1"/>
          </p:cNvSpPr>
          <p:nvPr>
            <p:ph type="title"/>
          </p:nvPr>
        </p:nvSpPr>
        <p:spPr>
          <a:xfrm>
            <a:off x="739675" y="401250"/>
            <a:ext cx="7686000" cy="8574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3000"/>
              <a:buNone/>
              <a:defRPr>
                <a:solidFill>
                  <a:schemeClr val="lt1"/>
                </a:solidFill>
              </a:defRPr>
            </a:lvl1pPr>
            <a:lvl2pPr lvl="1">
              <a:spcBef>
                <a:spcPts val="0"/>
              </a:spcBef>
              <a:spcAft>
                <a:spcPts val="0"/>
              </a:spcAft>
              <a:buClr>
                <a:schemeClr val="lt1"/>
              </a:buClr>
              <a:buSzPts val="3000"/>
              <a:buNone/>
              <a:defRPr>
                <a:solidFill>
                  <a:schemeClr val="lt1"/>
                </a:solidFill>
              </a:defRPr>
            </a:lvl2pPr>
            <a:lvl3pPr lvl="2">
              <a:spcBef>
                <a:spcPts val="0"/>
              </a:spcBef>
              <a:spcAft>
                <a:spcPts val="0"/>
              </a:spcAft>
              <a:buClr>
                <a:schemeClr val="lt1"/>
              </a:buClr>
              <a:buSzPts val="3000"/>
              <a:buNone/>
              <a:defRPr>
                <a:solidFill>
                  <a:schemeClr val="lt1"/>
                </a:solidFill>
              </a:defRPr>
            </a:lvl3pPr>
            <a:lvl4pPr lvl="3">
              <a:spcBef>
                <a:spcPts val="0"/>
              </a:spcBef>
              <a:spcAft>
                <a:spcPts val="0"/>
              </a:spcAft>
              <a:buClr>
                <a:schemeClr val="lt1"/>
              </a:buClr>
              <a:buSzPts val="3000"/>
              <a:buNone/>
              <a:defRPr>
                <a:solidFill>
                  <a:schemeClr val="lt1"/>
                </a:solidFill>
              </a:defRPr>
            </a:lvl4pPr>
            <a:lvl5pPr lvl="4">
              <a:spcBef>
                <a:spcPts val="0"/>
              </a:spcBef>
              <a:spcAft>
                <a:spcPts val="0"/>
              </a:spcAft>
              <a:buClr>
                <a:schemeClr val="lt1"/>
              </a:buClr>
              <a:buSzPts val="3000"/>
              <a:buNone/>
              <a:defRPr>
                <a:solidFill>
                  <a:schemeClr val="lt1"/>
                </a:solidFill>
              </a:defRPr>
            </a:lvl5pPr>
            <a:lvl6pPr lvl="5">
              <a:spcBef>
                <a:spcPts val="0"/>
              </a:spcBef>
              <a:spcAft>
                <a:spcPts val="0"/>
              </a:spcAft>
              <a:buClr>
                <a:schemeClr val="lt1"/>
              </a:buClr>
              <a:buSzPts val="3000"/>
              <a:buNone/>
              <a:defRPr>
                <a:solidFill>
                  <a:schemeClr val="lt1"/>
                </a:solidFill>
              </a:defRPr>
            </a:lvl6pPr>
            <a:lvl7pPr lvl="6">
              <a:spcBef>
                <a:spcPts val="0"/>
              </a:spcBef>
              <a:spcAft>
                <a:spcPts val="0"/>
              </a:spcAft>
              <a:buClr>
                <a:schemeClr val="lt1"/>
              </a:buClr>
              <a:buSzPts val="3000"/>
              <a:buNone/>
              <a:defRPr>
                <a:solidFill>
                  <a:schemeClr val="lt1"/>
                </a:solidFill>
              </a:defRPr>
            </a:lvl7pPr>
            <a:lvl8pPr lvl="7">
              <a:spcBef>
                <a:spcPts val="0"/>
              </a:spcBef>
              <a:spcAft>
                <a:spcPts val="0"/>
              </a:spcAft>
              <a:buClr>
                <a:schemeClr val="lt1"/>
              </a:buClr>
              <a:buSzPts val="3000"/>
              <a:buNone/>
              <a:defRPr>
                <a:solidFill>
                  <a:schemeClr val="lt1"/>
                </a:solidFill>
              </a:defRPr>
            </a:lvl8pPr>
            <a:lvl9pPr lvl="8">
              <a:spcBef>
                <a:spcPts val="0"/>
              </a:spcBef>
              <a:spcAft>
                <a:spcPts val="0"/>
              </a:spcAft>
              <a:buClr>
                <a:schemeClr val="lt1"/>
              </a:buClr>
              <a:buSzPts val="3000"/>
              <a:buNone/>
              <a:defRPr>
                <a:solidFill>
                  <a:schemeClr val="lt1"/>
                </a:solidFill>
              </a:defRPr>
            </a:lvl9pPr>
          </a:lstStyle>
          <a:p>
            <a:r>
              <a:rPr lang="en-US" smtClean="0"/>
              <a:t>Click to edit Master title style</a:t>
            </a:r>
            <a:endParaRPr/>
          </a:p>
        </p:txBody>
      </p:sp>
      <p:sp>
        <p:nvSpPr>
          <p:cNvPr id="329" name="Google Shape;329;p5"/>
          <p:cNvSpPr txBox="1">
            <a:spLocks noGrp="1"/>
          </p:cNvSpPr>
          <p:nvPr>
            <p:ph type="body" idx="1"/>
          </p:nvPr>
        </p:nvSpPr>
        <p:spPr>
          <a:xfrm>
            <a:off x="739680" y="1152528"/>
            <a:ext cx="7686000" cy="3098400"/>
          </a:xfrm>
          <a:prstGeom prst="rect">
            <a:avLst/>
          </a:prstGeom>
        </p:spPr>
        <p:txBody>
          <a:bodyPr spcFirstLastPara="1" wrap="square" lIns="91425" tIns="91425" rIns="91425" bIns="91425" anchor="t" anchorCtr="0"/>
          <a:lstStyle>
            <a:lvl1pPr marL="457200" lvl="0" indent="-381000">
              <a:spcBef>
                <a:spcPts val="600"/>
              </a:spcBef>
              <a:spcAft>
                <a:spcPts val="0"/>
              </a:spcAft>
              <a:buSzPts val="2400"/>
              <a:buChar char="▫"/>
              <a:defRPr>
                <a:solidFill>
                  <a:schemeClr val="lt1"/>
                </a:solidFill>
              </a:defRPr>
            </a:lvl1pPr>
            <a:lvl2pPr marL="914400" lvl="1" indent="-381000">
              <a:spcBef>
                <a:spcPts val="0"/>
              </a:spcBef>
              <a:spcAft>
                <a:spcPts val="0"/>
              </a:spcAft>
              <a:buSzPts val="2400"/>
              <a:buChar char="-"/>
              <a:defRPr>
                <a:solidFill>
                  <a:schemeClr val="lt1"/>
                </a:solidFill>
              </a:defRPr>
            </a:lvl2pPr>
            <a:lvl3pPr marL="1371600" lvl="2" indent="-381000">
              <a:spcBef>
                <a:spcPts val="0"/>
              </a:spcBef>
              <a:spcAft>
                <a:spcPts val="0"/>
              </a:spcAft>
              <a:buSzPts val="2400"/>
              <a:buChar char="-"/>
              <a:defRPr>
                <a:solidFill>
                  <a:schemeClr val="lt1"/>
                </a:solidFill>
              </a:defRPr>
            </a:lvl3pPr>
            <a:lvl4pPr marL="1828800" lvl="3" indent="-381000">
              <a:spcBef>
                <a:spcPts val="0"/>
              </a:spcBef>
              <a:spcAft>
                <a:spcPts val="0"/>
              </a:spcAft>
              <a:buSzPts val="2400"/>
              <a:buChar char="-"/>
              <a:defRPr>
                <a:solidFill>
                  <a:schemeClr val="lt1"/>
                </a:solidFill>
              </a:defRPr>
            </a:lvl4pPr>
            <a:lvl5pPr marL="2286000" lvl="4" indent="-381000">
              <a:spcBef>
                <a:spcPts val="0"/>
              </a:spcBef>
              <a:spcAft>
                <a:spcPts val="0"/>
              </a:spcAft>
              <a:buSzPts val="2400"/>
              <a:buChar char="-"/>
              <a:defRPr>
                <a:solidFill>
                  <a:schemeClr val="lt1"/>
                </a:solidFill>
              </a:defRPr>
            </a:lvl5pPr>
            <a:lvl6pPr marL="2743200" lvl="5" indent="-381000">
              <a:spcBef>
                <a:spcPts val="0"/>
              </a:spcBef>
              <a:spcAft>
                <a:spcPts val="0"/>
              </a:spcAft>
              <a:buSzPts val="2400"/>
              <a:buChar char="-"/>
              <a:defRPr>
                <a:solidFill>
                  <a:schemeClr val="lt1"/>
                </a:solidFill>
              </a:defRPr>
            </a:lvl6pPr>
            <a:lvl7pPr marL="3200400" lvl="6" indent="-381000">
              <a:spcBef>
                <a:spcPts val="0"/>
              </a:spcBef>
              <a:spcAft>
                <a:spcPts val="0"/>
              </a:spcAft>
              <a:buSzPts val="2400"/>
              <a:buChar char="●"/>
              <a:defRPr>
                <a:solidFill>
                  <a:schemeClr val="lt1"/>
                </a:solidFill>
              </a:defRPr>
            </a:lvl7pPr>
            <a:lvl8pPr marL="3657600" lvl="7" indent="-381000">
              <a:spcBef>
                <a:spcPts val="0"/>
              </a:spcBef>
              <a:spcAft>
                <a:spcPts val="0"/>
              </a:spcAft>
              <a:buSzPts val="2400"/>
              <a:buChar char="○"/>
              <a:defRPr>
                <a:solidFill>
                  <a:schemeClr val="lt1"/>
                </a:solidFill>
              </a:defRPr>
            </a:lvl8pPr>
            <a:lvl9pPr marL="4114800" lvl="8" indent="-381000">
              <a:spcBef>
                <a:spcPts val="0"/>
              </a:spcBef>
              <a:spcAft>
                <a:spcPts val="0"/>
              </a:spcAft>
              <a:buSzPts val="2400"/>
              <a:buChar char="■"/>
              <a:defRPr>
                <a:solidFill>
                  <a:schemeClr val="lt1"/>
                </a:solidFill>
              </a:defRPr>
            </a:lvl9pPr>
          </a:lstStyle>
          <a:p>
            <a:pPr lvl="0"/>
            <a:r>
              <a:rPr lang="en-US" smtClean="0"/>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 1 column + image">
  <p:cSld name="TITLE_AND_BODY_1">
    <p:spTree>
      <p:nvGrpSpPr>
        <p:cNvPr id="1" name="Shape 330"/>
        <p:cNvGrpSpPr/>
        <p:nvPr/>
      </p:nvGrpSpPr>
      <p:grpSpPr>
        <a:xfrm>
          <a:off x="0" y="0"/>
          <a:ext cx="0" cy="0"/>
          <a:chOff x="0" y="0"/>
          <a:chExt cx="0" cy="0"/>
        </a:xfrm>
      </p:grpSpPr>
      <p:sp>
        <p:nvSpPr>
          <p:cNvPr id="331" name="Google Shape;331;p6"/>
          <p:cNvSpPr/>
          <p:nvPr/>
        </p:nvSpPr>
        <p:spPr>
          <a:xfrm>
            <a:off x="4985150" y="150"/>
            <a:ext cx="4158900" cy="5143500"/>
          </a:xfrm>
          <a:prstGeom prst="rect">
            <a:avLst/>
          </a:pr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6"/>
          <p:cNvSpPr txBox="1">
            <a:spLocks noGrp="1"/>
          </p:cNvSpPr>
          <p:nvPr>
            <p:ph type="sldNum" idx="12"/>
          </p:nvPr>
        </p:nvSpPr>
        <p:spPr>
          <a:xfrm>
            <a:off x="8586575" y="-11875"/>
            <a:ext cx="557400" cy="54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
        <p:nvSpPr>
          <p:cNvPr id="333" name="Google Shape;333;p6"/>
          <p:cNvSpPr txBox="1">
            <a:spLocks noGrp="1"/>
          </p:cNvSpPr>
          <p:nvPr>
            <p:ph type="title"/>
          </p:nvPr>
        </p:nvSpPr>
        <p:spPr>
          <a:xfrm>
            <a:off x="452724" y="620920"/>
            <a:ext cx="3985200" cy="857400"/>
          </a:xfrm>
          <a:prstGeom prst="rect">
            <a:avLst/>
          </a:prstGeom>
        </p:spPr>
        <p:txBody>
          <a:bodyPr spcFirstLastPara="1" wrap="square" lIns="91425" tIns="91425" rIns="91425" bIns="91425" anchor="t" anchorCtr="0"/>
          <a:lstStyle>
            <a:lvl1pPr lvl="0" rtl="0">
              <a:spcBef>
                <a:spcPts val="0"/>
              </a:spcBef>
              <a:spcAft>
                <a:spcPts val="0"/>
              </a:spcAft>
              <a:buClr>
                <a:schemeClr val="lt1"/>
              </a:buClr>
              <a:buSzPts val="3000"/>
              <a:buNone/>
              <a:defRPr>
                <a:solidFill>
                  <a:schemeClr val="lt1"/>
                </a:solidFill>
              </a:defRPr>
            </a:lvl1pPr>
            <a:lvl2pPr lvl="1" rtl="0">
              <a:spcBef>
                <a:spcPts val="0"/>
              </a:spcBef>
              <a:spcAft>
                <a:spcPts val="0"/>
              </a:spcAft>
              <a:buClr>
                <a:schemeClr val="lt1"/>
              </a:buClr>
              <a:buSzPts val="3000"/>
              <a:buNone/>
              <a:defRPr>
                <a:solidFill>
                  <a:schemeClr val="lt1"/>
                </a:solidFill>
              </a:defRPr>
            </a:lvl2pPr>
            <a:lvl3pPr lvl="2" rtl="0">
              <a:spcBef>
                <a:spcPts val="0"/>
              </a:spcBef>
              <a:spcAft>
                <a:spcPts val="0"/>
              </a:spcAft>
              <a:buClr>
                <a:schemeClr val="lt1"/>
              </a:buClr>
              <a:buSzPts val="3000"/>
              <a:buNone/>
              <a:defRPr>
                <a:solidFill>
                  <a:schemeClr val="lt1"/>
                </a:solidFill>
              </a:defRPr>
            </a:lvl3pPr>
            <a:lvl4pPr lvl="3" rtl="0">
              <a:spcBef>
                <a:spcPts val="0"/>
              </a:spcBef>
              <a:spcAft>
                <a:spcPts val="0"/>
              </a:spcAft>
              <a:buClr>
                <a:schemeClr val="lt1"/>
              </a:buClr>
              <a:buSzPts val="3000"/>
              <a:buNone/>
              <a:defRPr>
                <a:solidFill>
                  <a:schemeClr val="lt1"/>
                </a:solidFill>
              </a:defRPr>
            </a:lvl4pPr>
            <a:lvl5pPr lvl="4" rtl="0">
              <a:spcBef>
                <a:spcPts val="0"/>
              </a:spcBef>
              <a:spcAft>
                <a:spcPts val="0"/>
              </a:spcAft>
              <a:buClr>
                <a:schemeClr val="lt1"/>
              </a:buClr>
              <a:buSzPts val="3000"/>
              <a:buNone/>
              <a:defRPr>
                <a:solidFill>
                  <a:schemeClr val="lt1"/>
                </a:solidFill>
              </a:defRPr>
            </a:lvl5pPr>
            <a:lvl6pPr lvl="5" rtl="0">
              <a:spcBef>
                <a:spcPts val="0"/>
              </a:spcBef>
              <a:spcAft>
                <a:spcPts val="0"/>
              </a:spcAft>
              <a:buClr>
                <a:schemeClr val="lt1"/>
              </a:buClr>
              <a:buSzPts val="3000"/>
              <a:buNone/>
              <a:defRPr>
                <a:solidFill>
                  <a:schemeClr val="lt1"/>
                </a:solidFill>
              </a:defRPr>
            </a:lvl6pPr>
            <a:lvl7pPr lvl="6" rtl="0">
              <a:spcBef>
                <a:spcPts val="0"/>
              </a:spcBef>
              <a:spcAft>
                <a:spcPts val="0"/>
              </a:spcAft>
              <a:buClr>
                <a:schemeClr val="lt1"/>
              </a:buClr>
              <a:buSzPts val="3000"/>
              <a:buNone/>
              <a:defRPr>
                <a:solidFill>
                  <a:schemeClr val="lt1"/>
                </a:solidFill>
              </a:defRPr>
            </a:lvl7pPr>
            <a:lvl8pPr lvl="7" rtl="0">
              <a:spcBef>
                <a:spcPts val="0"/>
              </a:spcBef>
              <a:spcAft>
                <a:spcPts val="0"/>
              </a:spcAft>
              <a:buClr>
                <a:schemeClr val="lt1"/>
              </a:buClr>
              <a:buSzPts val="3000"/>
              <a:buNone/>
              <a:defRPr>
                <a:solidFill>
                  <a:schemeClr val="lt1"/>
                </a:solidFill>
              </a:defRPr>
            </a:lvl8pPr>
            <a:lvl9pPr lvl="8" rtl="0">
              <a:spcBef>
                <a:spcPts val="0"/>
              </a:spcBef>
              <a:spcAft>
                <a:spcPts val="0"/>
              </a:spcAft>
              <a:buClr>
                <a:schemeClr val="lt1"/>
              </a:buClr>
              <a:buSzPts val="3000"/>
              <a:buNone/>
              <a:defRPr>
                <a:solidFill>
                  <a:schemeClr val="lt1"/>
                </a:solidFill>
              </a:defRPr>
            </a:lvl9pPr>
          </a:lstStyle>
          <a:p>
            <a:r>
              <a:rPr lang="en-US" smtClean="0"/>
              <a:t>Click to edit Master title style</a:t>
            </a:r>
            <a:endParaRPr/>
          </a:p>
        </p:txBody>
      </p:sp>
      <p:sp>
        <p:nvSpPr>
          <p:cNvPr id="334" name="Google Shape;334;p6"/>
          <p:cNvSpPr txBox="1">
            <a:spLocks noGrp="1"/>
          </p:cNvSpPr>
          <p:nvPr>
            <p:ph type="body" idx="1"/>
          </p:nvPr>
        </p:nvSpPr>
        <p:spPr>
          <a:xfrm>
            <a:off x="452727" y="1412678"/>
            <a:ext cx="3985200" cy="3098400"/>
          </a:xfrm>
          <a:prstGeom prst="rect">
            <a:avLst/>
          </a:prstGeom>
        </p:spPr>
        <p:txBody>
          <a:bodyPr spcFirstLastPara="1" wrap="square" lIns="91425" tIns="91425" rIns="91425" bIns="91425" anchor="t" anchorCtr="0"/>
          <a:lstStyle>
            <a:lvl1pPr marL="457200" lvl="0" indent="-381000" rtl="0">
              <a:spcBef>
                <a:spcPts val="600"/>
              </a:spcBef>
              <a:spcAft>
                <a:spcPts val="0"/>
              </a:spcAft>
              <a:buSzPts val="2400"/>
              <a:buChar char="▫"/>
              <a:defRPr>
                <a:solidFill>
                  <a:schemeClr val="lt1"/>
                </a:solidFill>
              </a:defRPr>
            </a:lvl1pPr>
            <a:lvl2pPr marL="914400" lvl="1" indent="-381000" rtl="0">
              <a:spcBef>
                <a:spcPts val="0"/>
              </a:spcBef>
              <a:spcAft>
                <a:spcPts val="0"/>
              </a:spcAft>
              <a:buSzPts val="2400"/>
              <a:buChar char="-"/>
              <a:defRPr>
                <a:solidFill>
                  <a:schemeClr val="lt1"/>
                </a:solidFill>
              </a:defRPr>
            </a:lvl2pPr>
            <a:lvl3pPr marL="1371600" lvl="2" indent="-381000" rtl="0">
              <a:spcBef>
                <a:spcPts val="0"/>
              </a:spcBef>
              <a:spcAft>
                <a:spcPts val="0"/>
              </a:spcAft>
              <a:buSzPts val="2400"/>
              <a:buChar char="-"/>
              <a:defRPr>
                <a:solidFill>
                  <a:schemeClr val="lt1"/>
                </a:solidFill>
              </a:defRPr>
            </a:lvl3pPr>
            <a:lvl4pPr marL="1828800" lvl="3" indent="-381000" rtl="0">
              <a:spcBef>
                <a:spcPts val="0"/>
              </a:spcBef>
              <a:spcAft>
                <a:spcPts val="0"/>
              </a:spcAft>
              <a:buSzPts val="2400"/>
              <a:buChar char="-"/>
              <a:defRPr>
                <a:solidFill>
                  <a:schemeClr val="lt1"/>
                </a:solidFill>
              </a:defRPr>
            </a:lvl4pPr>
            <a:lvl5pPr marL="2286000" lvl="4" indent="-381000" rtl="0">
              <a:spcBef>
                <a:spcPts val="0"/>
              </a:spcBef>
              <a:spcAft>
                <a:spcPts val="0"/>
              </a:spcAft>
              <a:buSzPts val="2400"/>
              <a:buChar char="-"/>
              <a:defRPr>
                <a:solidFill>
                  <a:schemeClr val="lt1"/>
                </a:solidFill>
              </a:defRPr>
            </a:lvl5pPr>
            <a:lvl6pPr marL="2743200" lvl="5" indent="-381000" rtl="0">
              <a:spcBef>
                <a:spcPts val="0"/>
              </a:spcBef>
              <a:spcAft>
                <a:spcPts val="0"/>
              </a:spcAft>
              <a:buSzPts val="2400"/>
              <a:buChar char="-"/>
              <a:defRPr>
                <a:solidFill>
                  <a:schemeClr val="lt1"/>
                </a:solidFill>
              </a:defRPr>
            </a:lvl6pPr>
            <a:lvl7pPr marL="3200400" lvl="6" indent="-381000" rtl="0">
              <a:spcBef>
                <a:spcPts val="0"/>
              </a:spcBef>
              <a:spcAft>
                <a:spcPts val="0"/>
              </a:spcAft>
              <a:buSzPts val="2400"/>
              <a:buChar char="●"/>
              <a:defRPr>
                <a:solidFill>
                  <a:schemeClr val="lt1"/>
                </a:solidFill>
              </a:defRPr>
            </a:lvl7pPr>
            <a:lvl8pPr marL="3657600" lvl="7" indent="-381000" rtl="0">
              <a:spcBef>
                <a:spcPts val="0"/>
              </a:spcBef>
              <a:spcAft>
                <a:spcPts val="0"/>
              </a:spcAft>
              <a:buSzPts val="2400"/>
              <a:buChar char="○"/>
              <a:defRPr>
                <a:solidFill>
                  <a:schemeClr val="lt1"/>
                </a:solidFill>
              </a:defRPr>
            </a:lvl8pPr>
            <a:lvl9pPr marL="4114800" lvl="8" indent="-381000" rtl="0">
              <a:spcBef>
                <a:spcPts val="0"/>
              </a:spcBef>
              <a:spcAft>
                <a:spcPts val="0"/>
              </a:spcAft>
              <a:buSzPts val="2400"/>
              <a:buChar char="■"/>
              <a:defRPr>
                <a:solidFill>
                  <a:schemeClr val="lt1"/>
                </a:solidFill>
              </a:defRPr>
            </a:lvl9pPr>
          </a:lstStyle>
          <a:p>
            <a:pPr lvl="0"/>
            <a:r>
              <a:rPr lang="en-US" smtClean="0"/>
              <a:t>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itle + 2 columns" type="twoColTx">
  <p:cSld name="TITLE_AND_TWO_COLUMNS">
    <p:spTree>
      <p:nvGrpSpPr>
        <p:cNvPr id="1" name="Shape 335"/>
        <p:cNvGrpSpPr/>
        <p:nvPr/>
      </p:nvGrpSpPr>
      <p:grpSpPr>
        <a:xfrm>
          <a:off x="0" y="0"/>
          <a:ext cx="0" cy="0"/>
          <a:chOff x="0" y="0"/>
          <a:chExt cx="0" cy="0"/>
        </a:xfrm>
      </p:grpSpPr>
      <p:sp>
        <p:nvSpPr>
          <p:cNvPr id="336" name="Google Shape;336;p7"/>
          <p:cNvSpPr/>
          <p:nvPr/>
        </p:nvSpPr>
        <p:spPr>
          <a:xfrm>
            <a:off x="-25" y="0"/>
            <a:ext cx="9144000" cy="1088700"/>
          </a:xfrm>
          <a:prstGeom prst="rect">
            <a:avLst/>
          </a:pr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7" name="Google Shape;337;p7"/>
          <p:cNvGrpSpPr/>
          <p:nvPr/>
        </p:nvGrpSpPr>
        <p:grpSpPr>
          <a:xfrm>
            <a:off x="28550" y="3850565"/>
            <a:ext cx="9094048" cy="1293104"/>
            <a:chOff x="28544" y="3514688"/>
            <a:chExt cx="9094048" cy="1628800"/>
          </a:xfrm>
        </p:grpSpPr>
        <p:sp>
          <p:nvSpPr>
            <p:cNvPr id="338" name="Google Shape;338;p7"/>
            <p:cNvSpPr/>
            <p:nvPr/>
          </p:nvSpPr>
          <p:spPr>
            <a:xfrm>
              <a:off x="300032" y="4491616"/>
              <a:ext cx="228608" cy="651872"/>
            </a:xfrm>
            <a:custGeom>
              <a:avLst/>
              <a:gdLst/>
              <a:ahLst/>
              <a:cxnLst/>
              <a:rect l="l" t="t" r="r" b="b"/>
              <a:pathLst>
                <a:path w="7144" h="20371" extrusionOk="0">
                  <a:moveTo>
                    <a:pt x="0" y="0"/>
                  </a:moveTo>
                  <a:lnTo>
                    <a:pt x="0" y="20371"/>
                  </a:lnTo>
                  <a:lnTo>
                    <a:pt x="7144" y="20371"/>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7"/>
            <p:cNvSpPr/>
            <p:nvPr/>
          </p:nvSpPr>
          <p:spPr>
            <a:xfrm>
              <a:off x="28544" y="4220160"/>
              <a:ext cx="228640" cy="923328"/>
            </a:xfrm>
            <a:custGeom>
              <a:avLst/>
              <a:gdLst/>
              <a:ahLst/>
              <a:cxnLst/>
              <a:rect l="l" t="t" r="r" b="b"/>
              <a:pathLst>
                <a:path w="7145" h="28854" extrusionOk="0">
                  <a:moveTo>
                    <a:pt x="1" y="0"/>
                  </a:moveTo>
                  <a:lnTo>
                    <a:pt x="1" y="28854"/>
                  </a:lnTo>
                  <a:lnTo>
                    <a:pt x="7145" y="28854"/>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7"/>
            <p:cNvSpPr/>
            <p:nvPr/>
          </p:nvSpPr>
          <p:spPr>
            <a:xfrm>
              <a:off x="576832"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7"/>
            <p:cNvSpPr/>
            <p:nvPr/>
          </p:nvSpPr>
          <p:spPr>
            <a:xfrm>
              <a:off x="853664" y="4120128"/>
              <a:ext cx="230400" cy="1023360"/>
            </a:xfrm>
            <a:custGeom>
              <a:avLst/>
              <a:gdLst/>
              <a:ahLst/>
              <a:cxnLst/>
              <a:rect l="l" t="t" r="r" b="b"/>
              <a:pathLst>
                <a:path w="7200" h="31980" extrusionOk="0">
                  <a:moveTo>
                    <a:pt x="0" y="1"/>
                  </a:moveTo>
                  <a:lnTo>
                    <a:pt x="0" y="31980"/>
                  </a:lnTo>
                  <a:lnTo>
                    <a:pt x="7200" y="3198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7"/>
            <p:cNvSpPr/>
            <p:nvPr/>
          </p:nvSpPr>
          <p:spPr>
            <a:xfrm>
              <a:off x="1130496" y="4627328"/>
              <a:ext cx="230400" cy="516160"/>
            </a:xfrm>
            <a:custGeom>
              <a:avLst/>
              <a:gdLst/>
              <a:ahLst/>
              <a:cxnLst/>
              <a:rect l="l" t="t" r="r" b="b"/>
              <a:pathLst>
                <a:path w="7200" h="16130" extrusionOk="0">
                  <a:moveTo>
                    <a:pt x="0" y="1"/>
                  </a:moveTo>
                  <a:lnTo>
                    <a:pt x="0" y="16130"/>
                  </a:lnTo>
                  <a:lnTo>
                    <a:pt x="7200" y="1613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7"/>
            <p:cNvSpPr/>
            <p:nvPr/>
          </p:nvSpPr>
          <p:spPr>
            <a:xfrm>
              <a:off x="1409088" y="3821888"/>
              <a:ext cx="228640" cy="1321600"/>
            </a:xfrm>
            <a:custGeom>
              <a:avLst/>
              <a:gdLst/>
              <a:ahLst/>
              <a:cxnLst/>
              <a:rect l="l" t="t" r="r" b="b"/>
              <a:pathLst>
                <a:path w="7145" h="41300" extrusionOk="0">
                  <a:moveTo>
                    <a:pt x="1" y="0"/>
                  </a:moveTo>
                  <a:lnTo>
                    <a:pt x="1" y="41300"/>
                  </a:lnTo>
                  <a:lnTo>
                    <a:pt x="7144" y="41300"/>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7"/>
            <p:cNvSpPr/>
            <p:nvPr/>
          </p:nvSpPr>
          <p:spPr>
            <a:xfrm>
              <a:off x="1685920" y="4175488"/>
              <a:ext cx="230400" cy="968000"/>
            </a:xfrm>
            <a:custGeom>
              <a:avLst/>
              <a:gdLst/>
              <a:ahLst/>
              <a:cxnLst/>
              <a:rect l="l" t="t" r="r" b="b"/>
              <a:pathLst>
                <a:path w="7200" h="30250" extrusionOk="0">
                  <a:moveTo>
                    <a:pt x="0" y="1"/>
                  </a:moveTo>
                  <a:lnTo>
                    <a:pt x="0" y="30250"/>
                  </a:lnTo>
                  <a:lnTo>
                    <a:pt x="7200" y="3025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7"/>
            <p:cNvSpPr/>
            <p:nvPr/>
          </p:nvSpPr>
          <p:spPr>
            <a:xfrm>
              <a:off x="1962720"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7"/>
            <p:cNvSpPr/>
            <p:nvPr/>
          </p:nvSpPr>
          <p:spPr>
            <a:xfrm>
              <a:off x="2239552" y="4355872"/>
              <a:ext cx="230400" cy="787616"/>
            </a:xfrm>
            <a:custGeom>
              <a:avLst/>
              <a:gdLst/>
              <a:ahLst/>
              <a:cxnLst/>
              <a:rect l="l" t="t" r="r" b="b"/>
              <a:pathLst>
                <a:path w="7200" h="24613" extrusionOk="0">
                  <a:moveTo>
                    <a:pt x="0" y="1"/>
                  </a:moveTo>
                  <a:lnTo>
                    <a:pt x="0" y="24613"/>
                  </a:lnTo>
                  <a:lnTo>
                    <a:pt x="7200" y="24613"/>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7"/>
            <p:cNvSpPr/>
            <p:nvPr/>
          </p:nvSpPr>
          <p:spPr>
            <a:xfrm>
              <a:off x="25163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7"/>
            <p:cNvSpPr/>
            <p:nvPr/>
          </p:nvSpPr>
          <p:spPr>
            <a:xfrm>
              <a:off x="2794976" y="4175488"/>
              <a:ext cx="228640" cy="968000"/>
            </a:xfrm>
            <a:custGeom>
              <a:avLst/>
              <a:gdLst/>
              <a:ahLst/>
              <a:cxnLst/>
              <a:rect l="l" t="t" r="r" b="b"/>
              <a:pathLst>
                <a:path w="7145" h="30250" extrusionOk="0">
                  <a:moveTo>
                    <a:pt x="1" y="1"/>
                  </a:moveTo>
                  <a:lnTo>
                    <a:pt x="1" y="30250"/>
                  </a:lnTo>
                  <a:lnTo>
                    <a:pt x="7144" y="3025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7"/>
            <p:cNvSpPr/>
            <p:nvPr/>
          </p:nvSpPr>
          <p:spPr>
            <a:xfrm>
              <a:off x="3071808" y="3659360"/>
              <a:ext cx="230400" cy="1484128"/>
            </a:xfrm>
            <a:custGeom>
              <a:avLst/>
              <a:gdLst/>
              <a:ahLst/>
              <a:cxnLst/>
              <a:rect l="l" t="t" r="r" b="b"/>
              <a:pathLst>
                <a:path w="7200" h="46379" extrusionOk="0">
                  <a:moveTo>
                    <a:pt x="0" y="1"/>
                  </a:moveTo>
                  <a:lnTo>
                    <a:pt x="0" y="46379"/>
                  </a:lnTo>
                  <a:lnTo>
                    <a:pt x="7200" y="46379"/>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7"/>
            <p:cNvSpPr/>
            <p:nvPr/>
          </p:nvSpPr>
          <p:spPr>
            <a:xfrm>
              <a:off x="3348608"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7"/>
            <p:cNvSpPr/>
            <p:nvPr/>
          </p:nvSpPr>
          <p:spPr>
            <a:xfrm>
              <a:off x="3625440"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7"/>
            <p:cNvSpPr/>
            <p:nvPr/>
          </p:nvSpPr>
          <p:spPr>
            <a:xfrm>
              <a:off x="3904032" y="4491616"/>
              <a:ext cx="228640" cy="651872"/>
            </a:xfrm>
            <a:custGeom>
              <a:avLst/>
              <a:gdLst/>
              <a:ahLst/>
              <a:cxnLst/>
              <a:rect l="l" t="t" r="r" b="b"/>
              <a:pathLst>
                <a:path w="7145" h="20371" extrusionOk="0">
                  <a:moveTo>
                    <a:pt x="1" y="0"/>
                  </a:moveTo>
                  <a:lnTo>
                    <a:pt x="1" y="20371"/>
                  </a:lnTo>
                  <a:lnTo>
                    <a:pt x="7145" y="20371"/>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7"/>
            <p:cNvSpPr/>
            <p:nvPr/>
          </p:nvSpPr>
          <p:spPr>
            <a:xfrm>
              <a:off x="4180864" y="4284448"/>
              <a:ext cx="230432" cy="859040"/>
            </a:xfrm>
            <a:custGeom>
              <a:avLst/>
              <a:gdLst/>
              <a:ahLst/>
              <a:cxnLst/>
              <a:rect l="l" t="t" r="r" b="b"/>
              <a:pathLst>
                <a:path w="7201" h="26845" extrusionOk="0">
                  <a:moveTo>
                    <a:pt x="0" y="0"/>
                  </a:moveTo>
                  <a:lnTo>
                    <a:pt x="0" y="26845"/>
                  </a:lnTo>
                  <a:lnTo>
                    <a:pt x="7200" y="26845"/>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7"/>
            <p:cNvSpPr/>
            <p:nvPr/>
          </p:nvSpPr>
          <p:spPr>
            <a:xfrm>
              <a:off x="4457696" y="4004032"/>
              <a:ext cx="230400" cy="1139456"/>
            </a:xfrm>
            <a:custGeom>
              <a:avLst/>
              <a:gdLst/>
              <a:ahLst/>
              <a:cxnLst/>
              <a:rect l="l" t="t" r="r" b="b"/>
              <a:pathLst>
                <a:path w="7200" h="35608" extrusionOk="0">
                  <a:moveTo>
                    <a:pt x="0" y="1"/>
                  </a:moveTo>
                  <a:lnTo>
                    <a:pt x="0" y="35608"/>
                  </a:lnTo>
                  <a:lnTo>
                    <a:pt x="7200" y="35608"/>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7"/>
            <p:cNvSpPr/>
            <p:nvPr/>
          </p:nvSpPr>
          <p:spPr>
            <a:xfrm>
              <a:off x="4734496"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7"/>
            <p:cNvSpPr/>
            <p:nvPr/>
          </p:nvSpPr>
          <p:spPr>
            <a:xfrm>
              <a:off x="50113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7"/>
            <p:cNvSpPr/>
            <p:nvPr/>
          </p:nvSpPr>
          <p:spPr>
            <a:xfrm>
              <a:off x="5289920" y="3939744"/>
              <a:ext cx="228640" cy="1203744"/>
            </a:xfrm>
            <a:custGeom>
              <a:avLst/>
              <a:gdLst/>
              <a:ahLst/>
              <a:cxnLst/>
              <a:rect l="l" t="t" r="r" b="b"/>
              <a:pathLst>
                <a:path w="7145" h="37617" extrusionOk="0">
                  <a:moveTo>
                    <a:pt x="1" y="1"/>
                  </a:moveTo>
                  <a:lnTo>
                    <a:pt x="1" y="37617"/>
                  </a:lnTo>
                  <a:lnTo>
                    <a:pt x="7145" y="37617"/>
                  </a:lnTo>
                  <a:lnTo>
                    <a:pt x="7145"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7"/>
            <p:cNvSpPr/>
            <p:nvPr/>
          </p:nvSpPr>
          <p:spPr>
            <a:xfrm>
              <a:off x="5566752" y="3704000"/>
              <a:ext cx="230432" cy="1439488"/>
            </a:xfrm>
            <a:custGeom>
              <a:avLst/>
              <a:gdLst/>
              <a:ahLst/>
              <a:cxnLst/>
              <a:rect l="l" t="t" r="r" b="b"/>
              <a:pathLst>
                <a:path w="7201" h="44984" extrusionOk="0">
                  <a:moveTo>
                    <a:pt x="0" y="1"/>
                  </a:moveTo>
                  <a:lnTo>
                    <a:pt x="0" y="44984"/>
                  </a:lnTo>
                  <a:lnTo>
                    <a:pt x="7200" y="44984"/>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7"/>
            <p:cNvSpPr/>
            <p:nvPr/>
          </p:nvSpPr>
          <p:spPr>
            <a:xfrm>
              <a:off x="58435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7"/>
            <p:cNvSpPr/>
            <p:nvPr/>
          </p:nvSpPr>
          <p:spPr>
            <a:xfrm>
              <a:off x="6120384" y="4329088"/>
              <a:ext cx="230432" cy="814400"/>
            </a:xfrm>
            <a:custGeom>
              <a:avLst/>
              <a:gdLst/>
              <a:ahLst/>
              <a:cxnLst/>
              <a:rect l="l" t="t" r="r" b="b"/>
              <a:pathLst>
                <a:path w="7201" h="25450" extrusionOk="0">
                  <a:moveTo>
                    <a:pt x="1" y="0"/>
                  </a:moveTo>
                  <a:lnTo>
                    <a:pt x="1" y="25450"/>
                  </a:lnTo>
                  <a:lnTo>
                    <a:pt x="7200" y="2545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7"/>
            <p:cNvSpPr/>
            <p:nvPr/>
          </p:nvSpPr>
          <p:spPr>
            <a:xfrm>
              <a:off x="6399008" y="4120128"/>
              <a:ext cx="228608" cy="1023360"/>
            </a:xfrm>
            <a:custGeom>
              <a:avLst/>
              <a:gdLst/>
              <a:ahLst/>
              <a:cxnLst/>
              <a:rect l="l" t="t" r="r" b="b"/>
              <a:pathLst>
                <a:path w="7144" h="31980" extrusionOk="0">
                  <a:moveTo>
                    <a:pt x="0" y="1"/>
                  </a:moveTo>
                  <a:lnTo>
                    <a:pt x="0" y="31980"/>
                  </a:lnTo>
                  <a:lnTo>
                    <a:pt x="7144" y="3198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7"/>
            <p:cNvSpPr/>
            <p:nvPr/>
          </p:nvSpPr>
          <p:spPr>
            <a:xfrm>
              <a:off x="6675808" y="4538048"/>
              <a:ext cx="230432" cy="605440"/>
            </a:xfrm>
            <a:custGeom>
              <a:avLst/>
              <a:gdLst/>
              <a:ahLst/>
              <a:cxnLst/>
              <a:rect l="l" t="t" r="r" b="b"/>
              <a:pathLst>
                <a:path w="7201" h="18920" extrusionOk="0">
                  <a:moveTo>
                    <a:pt x="1" y="0"/>
                  </a:moveTo>
                  <a:lnTo>
                    <a:pt x="1" y="18920"/>
                  </a:lnTo>
                  <a:lnTo>
                    <a:pt x="7200" y="1892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7"/>
            <p:cNvSpPr/>
            <p:nvPr/>
          </p:nvSpPr>
          <p:spPr>
            <a:xfrm>
              <a:off x="6952640" y="3939744"/>
              <a:ext cx="230432" cy="1203744"/>
            </a:xfrm>
            <a:custGeom>
              <a:avLst/>
              <a:gdLst/>
              <a:ahLst/>
              <a:cxnLst/>
              <a:rect l="l" t="t" r="r" b="b"/>
              <a:pathLst>
                <a:path w="7201"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7"/>
            <p:cNvSpPr/>
            <p:nvPr/>
          </p:nvSpPr>
          <p:spPr>
            <a:xfrm>
              <a:off x="7229472"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7"/>
            <p:cNvSpPr/>
            <p:nvPr/>
          </p:nvSpPr>
          <p:spPr>
            <a:xfrm>
              <a:off x="7506272" y="3768288"/>
              <a:ext cx="230432" cy="1375200"/>
            </a:xfrm>
            <a:custGeom>
              <a:avLst/>
              <a:gdLst/>
              <a:ahLst/>
              <a:cxnLst/>
              <a:rect l="l" t="t" r="r" b="b"/>
              <a:pathLst>
                <a:path w="7201" h="42975" extrusionOk="0">
                  <a:moveTo>
                    <a:pt x="1" y="1"/>
                  </a:moveTo>
                  <a:lnTo>
                    <a:pt x="1" y="42975"/>
                  </a:lnTo>
                  <a:lnTo>
                    <a:pt x="7200" y="42975"/>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7"/>
            <p:cNvSpPr/>
            <p:nvPr/>
          </p:nvSpPr>
          <p:spPr>
            <a:xfrm>
              <a:off x="7784896" y="4004032"/>
              <a:ext cx="228608" cy="1139456"/>
            </a:xfrm>
            <a:custGeom>
              <a:avLst/>
              <a:gdLst/>
              <a:ahLst/>
              <a:cxnLst/>
              <a:rect l="l" t="t" r="r" b="b"/>
              <a:pathLst>
                <a:path w="7144" h="35608" extrusionOk="0">
                  <a:moveTo>
                    <a:pt x="0" y="1"/>
                  </a:moveTo>
                  <a:lnTo>
                    <a:pt x="0" y="35608"/>
                  </a:lnTo>
                  <a:lnTo>
                    <a:pt x="7144" y="35608"/>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7"/>
            <p:cNvSpPr/>
            <p:nvPr/>
          </p:nvSpPr>
          <p:spPr>
            <a:xfrm>
              <a:off x="8061696" y="3596864"/>
              <a:ext cx="230432" cy="1546624"/>
            </a:xfrm>
            <a:custGeom>
              <a:avLst/>
              <a:gdLst/>
              <a:ahLst/>
              <a:cxnLst/>
              <a:rect l="l" t="t" r="r" b="b"/>
              <a:pathLst>
                <a:path w="7201" h="48332" extrusionOk="0">
                  <a:moveTo>
                    <a:pt x="1" y="0"/>
                  </a:moveTo>
                  <a:lnTo>
                    <a:pt x="1" y="48332"/>
                  </a:lnTo>
                  <a:lnTo>
                    <a:pt x="7200" y="48332"/>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7"/>
            <p:cNvSpPr/>
            <p:nvPr/>
          </p:nvSpPr>
          <p:spPr>
            <a:xfrm>
              <a:off x="83385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7"/>
            <p:cNvSpPr/>
            <p:nvPr/>
          </p:nvSpPr>
          <p:spPr>
            <a:xfrm>
              <a:off x="8615360" y="3939744"/>
              <a:ext cx="230400" cy="1203744"/>
            </a:xfrm>
            <a:custGeom>
              <a:avLst/>
              <a:gdLst/>
              <a:ahLst/>
              <a:cxnLst/>
              <a:rect l="l" t="t" r="r" b="b"/>
              <a:pathLst>
                <a:path w="7200"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7"/>
            <p:cNvSpPr/>
            <p:nvPr/>
          </p:nvSpPr>
          <p:spPr>
            <a:xfrm>
              <a:off x="8893952" y="3596864"/>
              <a:ext cx="228640" cy="1546624"/>
            </a:xfrm>
            <a:custGeom>
              <a:avLst/>
              <a:gdLst/>
              <a:ahLst/>
              <a:cxnLst/>
              <a:rect l="l" t="t" r="r" b="b"/>
              <a:pathLst>
                <a:path w="7145" h="48332" extrusionOk="0">
                  <a:moveTo>
                    <a:pt x="1" y="0"/>
                  </a:moveTo>
                  <a:lnTo>
                    <a:pt x="1" y="48332"/>
                  </a:lnTo>
                  <a:lnTo>
                    <a:pt x="7144" y="48332"/>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1" name="Google Shape;371;p7"/>
          <p:cNvGrpSpPr/>
          <p:nvPr/>
        </p:nvGrpSpPr>
        <p:grpSpPr>
          <a:xfrm>
            <a:off x="28550" y="4360998"/>
            <a:ext cx="9094048" cy="782671"/>
            <a:chOff x="28544" y="4157632"/>
            <a:chExt cx="9094048" cy="985856"/>
          </a:xfrm>
        </p:grpSpPr>
        <p:sp>
          <p:nvSpPr>
            <p:cNvPr id="372" name="Google Shape;372;p7"/>
            <p:cNvSpPr/>
            <p:nvPr/>
          </p:nvSpPr>
          <p:spPr>
            <a:xfrm>
              <a:off x="435744" y="4782720"/>
              <a:ext cx="92896" cy="360768"/>
            </a:xfrm>
            <a:custGeom>
              <a:avLst/>
              <a:gdLst/>
              <a:ahLst/>
              <a:cxnLst/>
              <a:rect l="l" t="t" r="r" b="b"/>
              <a:pathLst>
                <a:path w="2903" h="11274" extrusionOk="0">
                  <a:moveTo>
                    <a:pt x="1" y="0"/>
                  </a:moveTo>
                  <a:lnTo>
                    <a:pt x="1" y="11274"/>
                  </a:lnTo>
                  <a:lnTo>
                    <a:pt x="2903" y="11274"/>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7"/>
            <p:cNvSpPr/>
            <p:nvPr/>
          </p:nvSpPr>
          <p:spPr>
            <a:xfrm>
              <a:off x="300032" y="4638048"/>
              <a:ext cx="92896" cy="505440"/>
            </a:xfrm>
            <a:custGeom>
              <a:avLst/>
              <a:gdLst/>
              <a:ahLst/>
              <a:cxnLst/>
              <a:rect l="l" t="t" r="r" b="b"/>
              <a:pathLst>
                <a:path w="2903" h="15795" extrusionOk="0">
                  <a:moveTo>
                    <a:pt x="0" y="1"/>
                  </a:moveTo>
                  <a:lnTo>
                    <a:pt x="0" y="15795"/>
                  </a:lnTo>
                  <a:lnTo>
                    <a:pt x="2902" y="15795"/>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7"/>
            <p:cNvSpPr/>
            <p:nvPr/>
          </p:nvSpPr>
          <p:spPr>
            <a:xfrm>
              <a:off x="164288" y="4571968"/>
              <a:ext cx="92896" cy="571520"/>
            </a:xfrm>
            <a:custGeom>
              <a:avLst/>
              <a:gdLst/>
              <a:ahLst/>
              <a:cxnLst/>
              <a:rect l="l" t="t" r="r" b="b"/>
              <a:pathLst>
                <a:path w="2903" h="17860" extrusionOk="0">
                  <a:moveTo>
                    <a:pt x="1" y="1"/>
                  </a:moveTo>
                  <a:lnTo>
                    <a:pt x="1" y="17860"/>
                  </a:lnTo>
                  <a:lnTo>
                    <a:pt x="2903" y="17860"/>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7"/>
            <p:cNvSpPr/>
            <p:nvPr/>
          </p:nvSpPr>
          <p:spPr>
            <a:xfrm>
              <a:off x="28544" y="4739840"/>
              <a:ext cx="92928" cy="403648"/>
            </a:xfrm>
            <a:custGeom>
              <a:avLst/>
              <a:gdLst/>
              <a:ahLst/>
              <a:cxnLst/>
              <a:rect l="l" t="t" r="r" b="b"/>
              <a:pathLst>
                <a:path w="2904" h="12614" extrusionOk="0">
                  <a:moveTo>
                    <a:pt x="1" y="1"/>
                  </a:moveTo>
                  <a:lnTo>
                    <a:pt x="1" y="12614"/>
                  </a:lnTo>
                  <a:lnTo>
                    <a:pt x="2903" y="12614"/>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7"/>
            <p:cNvSpPr/>
            <p:nvPr/>
          </p:nvSpPr>
          <p:spPr>
            <a:xfrm>
              <a:off x="712576"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7"/>
            <p:cNvSpPr/>
            <p:nvPr/>
          </p:nvSpPr>
          <p:spPr>
            <a:xfrm>
              <a:off x="576832" y="4752352"/>
              <a:ext cx="94688" cy="391136"/>
            </a:xfrm>
            <a:custGeom>
              <a:avLst/>
              <a:gdLst/>
              <a:ahLst/>
              <a:cxnLst/>
              <a:rect l="l" t="t" r="r" b="b"/>
              <a:pathLst>
                <a:path w="2959" h="12223" extrusionOk="0">
                  <a:moveTo>
                    <a:pt x="1" y="1"/>
                  </a:moveTo>
                  <a:lnTo>
                    <a:pt x="1" y="12223"/>
                  </a:lnTo>
                  <a:lnTo>
                    <a:pt x="2959" y="12223"/>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7"/>
            <p:cNvSpPr/>
            <p:nvPr/>
          </p:nvSpPr>
          <p:spPr>
            <a:xfrm>
              <a:off x="989408" y="4386240"/>
              <a:ext cx="94656" cy="757248"/>
            </a:xfrm>
            <a:custGeom>
              <a:avLst/>
              <a:gdLst/>
              <a:ahLst/>
              <a:cxnLst/>
              <a:rect l="l" t="t" r="r" b="b"/>
              <a:pathLst>
                <a:path w="2958"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7"/>
            <p:cNvSpPr/>
            <p:nvPr/>
          </p:nvSpPr>
          <p:spPr>
            <a:xfrm>
              <a:off x="853664" y="4500544"/>
              <a:ext cx="94688" cy="642944"/>
            </a:xfrm>
            <a:custGeom>
              <a:avLst/>
              <a:gdLst/>
              <a:ahLst/>
              <a:cxnLst/>
              <a:rect l="l" t="t" r="r" b="b"/>
              <a:pathLst>
                <a:path w="2959" h="20092" extrusionOk="0">
                  <a:moveTo>
                    <a:pt x="0" y="0"/>
                  </a:moveTo>
                  <a:lnTo>
                    <a:pt x="0" y="20092"/>
                  </a:lnTo>
                  <a:lnTo>
                    <a:pt x="2958" y="2009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7"/>
            <p:cNvSpPr/>
            <p:nvPr/>
          </p:nvSpPr>
          <p:spPr>
            <a:xfrm>
              <a:off x="1266208"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7"/>
            <p:cNvSpPr/>
            <p:nvPr/>
          </p:nvSpPr>
          <p:spPr>
            <a:xfrm>
              <a:off x="1130496" y="4518400"/>
              <a:ext cx="94688" cy="625088"/>
            </a:xfrm>
            <a:custGeom>
              <a:avLst/>
              <a:gdLst/>
              <a:ahLst/>
              <a:cxnLst/>
              <a:rect l="l" t="t" r="r" b="b"/>
              <a:pathLst>
                <a:path w="2959" h="19534" extrusionOk="0">
                  <a:moveTo>
                    <a:pt x="0" y="0"/>
                  </a:moveTo>
                  <a:lnTo>
                    <a:pt x="0" y="19534"/>
                  </a:lnTo>
                  <a:lnTo>
                    <a:pt x="2958" y="1953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7"/>
            <p:cNvSpPr/>
            <p:nvPr/>
          </p:nvSpPr>
          <p:spPr>
            <a:xfrm>
              <a:off x="15430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7"/>
            <p:cNvSpPr/>
            <p:nvPr/>
          </p:nvSpPr>
          <p:spPr>
            <a:xfrm>
              <a:off x="1407296"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7"/>
            <p:cNvSpPr/>
            <p:nvPr/>
          </p:nvSpPr>
          <p:spPr>
            <a:xfrm>
              <a:off x="1821632" y="4457664"/>
              <a:ext cx="92896" cy="685824"/>
            </a:xfrm>
            <a:custGeom>
              <a:avLst/>
              <a:gdLst/>
              <a:ahLst/>
              <a:cxnLst/>
              <a:rect l="l" t="t" r="r" b="b"/>
              <a:pathLst>
                <a:path w="2903" h="21432" extrusionOk="0">
                  <a:moveTo>
                    <a:pt x="1" y="1"/>
                  </a:moveTo>
                  <a:lnTo>
                    <a:pt x="1" y="21432"/>
                  </a:lnTo>
                  <a:lnTo>
                    <a:pt x="2903" y="21432"/>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7"/>
            <p:cNvSpPr/>
            <p:nvPr/>
          </p:nvSpPr>
          <p:spPr>
            <a:xfrm>
              <a:off x="1685920"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7"/>
            <p:cNvSpPr/>
            <p:nvPr/>
          </p:nvSpPr>
          <p:spPr>
            <a:xfrm>
              <a:off x="2098464"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7"/>
            <p:cNvSpPr/>
            <p:nvPr/>
          </p:nvSpPr>
          <p:spPr>
            <a:xfrm>
              <a:off x="1962720"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7"/>
            <p:cNvSpPr/>
            <p:nvPr/>
          </p:nvSpPr>
          <p:spPr>
            <a:xfrm>
              <a:off x="2375296" y="4711264"/>
              <a:ext cx="94656" cy="432224"/>
            </a:xfrm>
            <a:custGeom>
              <a:avLst/>
              <a:gdLst/>
              <a:ahLst/>
              <a:cxnLst/>
              <a:rect l="l" t="t" r="r" b="b"/>
              <a:pathLst>
                <a:path w="2958" h="13507" extrusionOk="0">
                  <a:moveTo>
                    <a:pt x="0" y="1"/>
                  </a:moveTo>
                  <a:lnTo>
                    <a:pt x="0" y="13507"/>
                  </a:lnTo>
                  <a:lnTo>
                    <a:pt x="2958" y="1350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7"/>
            <p:cNvSpPr/>
            <p:nvPr/>
          </p:nvSpPr>
          <p:spPr>
            <a:xfrm>
              <a:off x="2239552" y="4536256"/>
              <a:ext cx="94688" cy="607232"/>
            </a:xfrm>
            <a:custGeom>
              <a:avLst/>
              <a:gdLst/>
              <a:ahLst/>
              <a:cxnLst/>
              <a:rect l="l" t="t" r="r" b="b"/>
              <a:pathLst>
                <a:path w="2959" h="18976" extrusionOk="0">
                  <a:moveTo>
                    <a:pt x="0" y="0"/>
                  </a:moveTo>
                  <a:lnTo>
                    <a:pt x="0" y="18976"/>
                  </a:lnTo>
                  <a:lnTo>
                    <a:pt x="2958" y="18976"/>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7"/>
            <p:cNvSpPr/>
            <p:nvPr/>
          </p:nvSpPr>
          <p:spPr>
            <a:xfrm>
              <a:off x="2652096" y="4704128"/>
              <a:ext cx="94688" cy="439360"/>
            </a:xfrm>
            <a:custGeom>
              <a:avLst/>
              <a:gdLst/>
              <a:ahLst/>
              <a:cxnLst/>
              <a:rect l="l" t="t" r="r" b="b"/>
              <a:pathLst>
                <a:path w="2959" h="13730" extrusionOk="0">
                  <a:moveTo>
                    <a:pt x="1" y="1"/>
                  </a:moveTo>
                  <a:lnTo>
                    <a:pt x="1" y="13730"/>
                  </a:lnTo>
                  <a:lnTo>
                    <a:pt x="2959" y="1373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7"/>
            <p:cNvSpPr/>
            <p:nvPr/>
          </p:nvSpPr>
          <p:spPr>
            <a:xfrm>
              <a:off x="2516384" y="4764864"/>
              <a:ext cx="94688" cy="378624"/>
            </a:xfrm>
            <a:custGeom>
              <a:avLst/>
              <a:gdLst/>
              <a:ahLst/>
              <a:cxnLst/>
              <a:rect l="l" t="t" r="r" b="b"/>
              <a:pathLst>
                <a:path w="2959" h="11832" extrusionOk="0">
                  <a:moveTo>
                    <a:pt x="0" y="0"/>
                  </a:moveTo>
                  <a:lnTo>
                    <a:pt x="0" y="11832"/>
                  </a:lnTo>
                  <a:lnTo>
                    <a:pt x="2958" y="1183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7"/>
            <p:cNvSpPr/>
            <p:nvPr/>
          </p:nvSpPr>
          <p:spPr>
            <a:xfrm>
              <a:off x="2930720" y="4421952"/>
              <a:ext cx="92896" cy="721536"/>
            </a:xfrm>
            <a:custGeom>
              <a:avLst/>
              <a:gdLst/>
              <a:ahLst/>
              <a:cxnLst/>
              <a:rect l="l" t="t" r="r" b="b"/>
              <a:pathLst>
                <a:path w="2903" h="22548" extrusionOk="0">
                  <a:moveTo>
                    <a:pt x="0" y="1"/>
                  </a:moveTo>
                  <a:lnTo>
                    <a:pt x="0" y="22548"/>
                  </a:lnTo>
                  <a:lnTo>
                    <a:pt x="2902" y="22548"/>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7"/>
            <p:cNvSpPr/>
            <p:nvPr/>
          </p:nvSpPr>
          <p:spPr>
            <a:xfrm>
              <a:off x="2794976" y="4638048"/>
              <a:ext cx="92896" cy="505440"/>
            </a:xfrm>
            <a:custGeom>
              <a:avLst/>
              <a:gdLst/>
              <a:ahLst/>
              <a:cxnLst/>
              <a:rect l="l" t="t" r="r" b="b"/>
              <a:pathLst>
                <a:path w="2903" h="15795" extrusionOk="0">
                  <a:moveTo>
                    <a:pt x="1" y="1"/>
                  </a:moveTo>
                  <a:lnTo>
                    <a:pt x="1" y="15795"/>
                  </a:lnTo>
                  <a:lnTo>
                    <a:pt x="2903" y="1579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7"/>
            <p:cNvSpPr/>
            <p:nvPr/>
          </p:nvSpPr>
          <p:spPr>
            <a:xfrm>
              <a:off x="3207520" y="4386240"/>
              <a:ext cx="94688" cy="757248"/>
            </a:xfrm>
            <a:custGeom>
              <a:avLst/>
              <a:gdLst/>
              <a:ahLst/>
              <a:cxnLst/>
              <a:rect l="l" t="t" r="r" b="b"/>
              <a:pathLst>
                <a:path w="2959" h="23664" extrusionOk="0">
                  <a:moveTo>
                    <a:pt x="1" y="0"/>
                  </a:moveTo>
                  <a:lnTo>
                    <a:pt x="1" y="23664"/>
                  </a:lnTo>
                  <a:lnTo>
                    <a:pt x="2959" y="23664"/>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7"/>
            <p:cNvSpPr/>
            <p:nvPr/>
          </p:nvSpPr>
          <p:spPr>
            <a:xfrm>
              <a:off x="3071808" y="4314784"/>
              <a:ext cx="94688" cy="828704"/>
            </a:xfrm>
            <a:custGeom>
              <a:avLst/>
              <a:gdLst/>
              <a:ahLst/>
              <a:cxnLst/>
              <a:rect l="l" t="t" r="r" b="b"/>
              <a:pathLst>
                <a:path w="2959" h="25897" extrusionOk="0">
                  <a:moveTo>
                    <a:pt x="0" y="1"/>
                  </a:moveTo>
                  <a:lnTo>
                    <a:pt x="0" y="25897"/>
                  </a:lnTo>
                  <a:lnTo>
                    <a:pt x="2958" y="2589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7"/>
            <p:cNvSpPr/>
            <p:nvPr/>
          </p:nvSpPr>
          <p:spPr>
            <a:xfrm>
              <a:off x="3484352"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7"/>
            <p:cNvSpPr/>
            <p:nvPr/>
          </p:nvSpPr>
          <p:spPr>
            <a:xfrm>
              <a:off x="3348608" y="4314784"/>
              <a:ext cx="94688" cy="828704"/>
            </a:xfrm>
            <a:custGeom>
              <a:avLst/>
              <a:gdLst/>
              <a:ahLst/>
              <a:cxnLst/>
              <a:rect l="l" t="t" r="r" b="b"/>
              <a:pathLst>
                <a:path w="2959" h="25897" extrusionOk="0">
                  <a:moveTo>
                    <a:pt x="1" y="1"/>
                  </a:moveTo>
                  <a:lnTo>
                    <a:pt x="1" y="25897"/>
                  </a:lnTo>
                  <a:lnTo>
                    <a:pt x="2959" y="25897"/>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7"/>
            <p:cNvSpPr/>
            <p:nvPr/>
          </p:nvSpPr>
          <p:spPr>
            <a:xfrm>
              <a:off x="3761184" y="4739840"/>
              <a:ext cx="94656" cy="403648"/>
            </a:xfrm>
            <a:custGeom>
              <a:avLst/>
              <a:gdLst/>
              <a:ahLst/>
              <a:cxnLst/>
              <a:rect l="l" t="t" r="r" b="b"/>
              <a:pathLst>
                <a:path w="2958"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7"/>
            <p:cNvSpPr/>
            <p:nvPr/>
          </p:nvSpPr>
          <p:spPr>
            <a:xfrm>
              <a:off x="3625440" y="4457664"/>
              <a:ext cx="94688" cy="685824"/>
            </a:xfrm>
            <a:custGeom>
              <a:avLst/>
              <a:gdLst/>
              <a:ahLst/>
              <a:cxnLst/>
              <a:rect l="l" t="t" r="r" b="b"/>
              <a:pathLst>
                <a:path w="2959" h="21432" extrusionOk="0">
                  <a:moveTo>
                    <a:pt x="0" y="1"/>
                  </a:moveTo>
                  <a:lnTo>
                    <a:pt x="0" y="21432"/>
                  </a:lnTo>
                  <a:lnTo>
                    <a:pt x="2958" y="2143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7"/>
            <p:cNvSpPr/>
            <p:nvPr/>
          </p:nvSpPr>
          <p:spPr>
            <a:xfrm>
              <a:off x="4037984" y="4638048"/>
              <a:ext cx="94688" cy="505440"/>
            </a:xfrm>
            <a:custGeom>
              <a:avLst/>
              <a:gdLst/>
              <a:ahLst/>
              <a:cxnLst/>
              <a:rect l="l" t="t" r="r" b="b"/>
              <a:pathLst>
                <a:path w="2959" h="15795" extrusionOk="0">
                  <a:moveTo>
                    <a:pt x="1" y="1"/>
                  </a:moveTo>
                  <a:lnTo>
                    <a:pt x="1" y="15795"/>
                  </a:lnTo>
                  <a:lnTo>
                    <a:pt x="2959" y="15795"/>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7"/>
            <p:cNvSpPr/>
            <p:nvPr/>
          </p:nvSpPr>
          <p:spPr>
            <a:xfrm>
              <a:off x="3902272" y="4836288"/>
              <a:ext cx="94656" cy="307200"/>
            </a:xfrm>
            <a:custGeom>
              <a:avLst/>
              <a:gdLst/>
              <a:ahLst/>
              <a:cxnLst/>
              <a:rect l="l" t="t" r="r" b="b"/>
              <a:pathLst>
                <a:path w="2958" h="9600" extrusionOk="0">
                  <a:moveTo>
                    <a:pt x="0" y="1"/>
                  </a:moveTo>
                  <a:lnTo>
                    <a:pt x="0" y="9600"/>
                  </a:lnTo>
                  <a:lnTo>
                    <a:pt x="2958" y="960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7"/>
            <p:cNvSpPr/>
            <p:nvPr/>
          </p:nvSpPr>
          <p:spPr>
            <a:xfrm>
              <a:off x="4316608"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7"/>
            <p:cNvSpPr/>
            <p:nvPr/>
          </p:nvSpPr>
          <p:spPr>
            <a:xfrm>
              <a:off x="418086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7"/>
            <p:cNvSpPr/>
            <p:nvPr/>
          </p:nvSpPr>
          <p:spPr>
            <a:xfrm>
              <a:off x="4593408"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7"/>
            <p:cNvSpPr/>
            <p:nvPr/>
          </p:nvSpPr>
          <p:spPr>
            <a:xfrm>
              <a:off x="4457696"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7"/>
            <p:cNvSpPr/>
            <p:nvPr/>
          </p:nvSpPr>
          <p:spPr>
            <a:xfrm>
              <a:off x="4870240"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7"/>
            <p:cNvSpPr/>
            <p:nvPr/>
          </p:nvSpPr>
          <p:spPr>
            <a:xfrm>
              <a:off x="4734496"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7"/>
            <p:cNvSpPr/>
            <p:nvPr/>
          </p:nvSpPr>
          <p:spPr>
            <a:xfrm>
              <a:off x="5147072" y="4157632"/>
              <a:ext cx="94656" cy="985856"/>
            </a:xfrm>
            <a:custGeom>
              <a:avLst/>
              <a:gdLst/>
              <a:ahLst/>
              <a:cxnLst/>
              <a:rect l="l" t="t" r="r" b="b"/>
              <a:pathLst>
                <a:path w="2958" h="30808" extrusionOk="0">
                  <a:moveTo>
                    <a:pt x="0" y="1"/>
                  </a:moveTo>
                  <a:lnTo>
                    <a:pt x="0" y="30808"/>
                  </a:lnTo>
                  <a:lnTo>
                    <a:pt x="2958" y="30808"/>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7"/>
            <p:cNvSpPr/>
            <p:nvPr/>
          </p:nvSpPr>
          <p:spPr>
            <a:xfrm>
              <a:off x="5011328" y="4229088"/>
              <a:ext cx="94688" cy="914400"/>
            </a:xfrm>
            <a:custGeom>
              <a:avLst/>
              <a:gdLst/>
              <a:ahLst/>
              <a:cxnLst/>
              <a:rect l="l" t="t" r="r" b="b"/>
              <a:pathLst>
                <a:path w="2959" h="28575" extrusionOk="0">
                  <a:moveTo>
                    <a:pt x="0" y="0"/>
                  </a:moveTo>
                  <a:lnTo>
                    <a:pt x="0" y="28575"/>
                  </a:lnTo>
                  <a:lnTo>
                    <a:pt x="2958" y="2857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7"/>
            <p:cNvSpPr/>
            <p:nvPr/>
          </p:nvSpPr>
          <p:spPr>
            <a:xfrm>
              <a:off x="5425664"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7"/>
            <p:cNvSpPr/>
            <p:nvPr/>
          </p:nvSpPr>
          <p:spPr>
            <a:xfrm>
              <a:off x="5289920" y="4277280"/>
              <a:ext cx="94688" cy="866208"/>
            </a:xfrm>
            <a:custGeom>
              <a:avLst/>
              <a:gdLst/>
              <a:ahLst/>
              <a:cxnLst/>
              <a:rect l="l" t="t" r="r" b="b"/>
              <a:pathLst>
                <a:path w="2959" h="27069" extrusionOk="0">
                  <a:moveTo>
                    <a:pt x="1" y="1"/>
                  </a:moveTo>
                  <a:lnTo>
                    <a:pt x="1" y="27069"/>
                  </a:lnTo>
                  <a:lnTo>
                    <a:pt x="2959" y="2706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7"/>
            <p:cNvSpPr/>
            <p:nvPr/>
          </p:nvSpPr>
          <p:spPr>
            <a:xfrm>
              <a:off x="5702496" y="4721984"/>
              <a:ext cx="94688" cy="421504"/>
            </a:xfrm>
            <a:custGeom>
              <a:avLst/>
              <a:gdLst/>
              <a:ahLst/>
              <a:cxnLst/>
              <a:rect l="l" t="t" r="r" b="b"/>
              <a:pathLst>
                <a:path w="2959"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7"/>
            <p:cNvSpPr/>
            <p:nvPr/>
          </p:nvSpPr>
          <p:spPr>
            <a:xfrm>
              <a:off x="5566752" y="4416608"/>
              <a:ext cx="94688" cy="726880"/>
            </a:xfrm>
            <a:custGeom>
              <a:avLst/>
              <a:gdLst/>
              <a:ahLst/>
              <a:cxnLst/>
              <a:rect l="l" t="t" r="r" b="b"/>
              <a:pathLst>
                <a:path w="2959" h="22715" extrusionOk="0">
                  <a:moveTo>
                    <a:pt x="0" y="0"/>
                  </a:moveTo>
                  <a:lnTo>
                    <a:pt x="0" y="22715"/>
                  </a:lnTo>
                  <a:lnTo>
                    <a:pt x="2958" y="2271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7"/>
            <p:cNvSpPr/>
            <p:nvPr/>
          </p:nvSpPr>
          <p:spPr>
            <a:xfrm>
              <a:off x="5979296"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7"/>
            <p:cNvSpPr/>
            <p:nvPr/>
          </p:nvSpPr>
          <p:spPr>
            <a:xfrm>
              <a:off x="5843584" y="4813088"/>
              <a:ext cx="94688" cy="330400"/>
            </a:xfrm>
            <a:custGeom>
              <a:avLst/>
              <a:gdLst/>
              <a:ahLst/>
              <a:cxnLst/>
              <a:rect l="l" t="t" r="r" b="b"/>
              <a:pathLst>
                <a:path w="2959" h="10325" extrusionOk="0">
                  <a:moveTo>
                    <a:pt x="0" y="0"/>
                  </a:moveTo>
                  <a:lnTo>
                    <a:pt x="0" y="10325"/>
                  </a:lnTo>
                  <a:lnTo>
                    <a:pt x="2958" y="1032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7"/>
            <p:cNvSpPr/>
            <p:nvPr/>
          </p:nvSpPr>
          <p:spPr>
            <a:xfrm>
              <a:off x="6256128"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7"/>
            <p:cNvSpPr/>
            <p:nvPr/>
          </p:nvSpPr>
          <p:spPr>
            <a:xfrm>
              <a:off x="61203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7"/>
            <p:cNvSpPr/>
            <p:nvPr/>
          </p:nvSpPr>
          <p:spPr>
            <a:xfrm>
              <a:off x="6534720" y="4505888"/>
              <a:ext cx="92896" cy="637600"/>
            </a:xfrm>
            <a:custGeom>
              <a:avLst/>
              <a:gdLst/>
              <a:ahLst/>
              <a:cxnLst/>
              <a:rect l="l" t="t" r="r" b="b"/>
              <a:pathLst>
                <a:path w="2903" h="19925" extrusionOk="0">
                  <a:moveTo>
                    <a:pt x="1" y="1"/>
                  </a:moveTo>
                  <a:lnTo>
                    <a:pt x="1" y="19925"/>
                  </a:lnTo>
                  <a:lnTo>
                    <a:pt x="2903" y="1992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7"/>
            <p:cNvSpPr/>
            <p:nvPr/>
          </p:nvSpPr>
          <p:spPr>
            <a:xfrm>
              <a:off x="6399008" y="4739840"/>
              <a:ext cx="92896" cy="403648"/>
            </a:xfrm>
            <a:custGeom>
              <a:avLst/>
              <a:gdLst/>
              <a:ahLst/>
              <a:cxnLst/>
              <a:rect l="l" t="t" r="r" b="b"/>
              <a:pathLst>
                <a:path w="2903" h="12614" extrusionOk="0">
                  <a:moveTo>
                    <a:pt x="0" y="1"/>
                  </a:moveTo>
                  <a:lnTo>
                    <a:pt x="0" y="12614"/>
                  </a:lnTo>
                  <a:lnTo>
                    <a:pt x="2902" y="12614"/>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7"/>
            <p:cNvSpPr/>
            <p:nvPr/>
          </p:nvSpPr>
          <p:spPr>
            <a:xfrm>
              <a:off x="6811552"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7"/>
            <p:cNvSpPr/>
            <p:nvPr/>
          </p:nvSpPr>
          <p:spPr>
            <a:xfrm>
              <a:off x="6675808" y="4614848"/>
              <a:ext cx="94688" cy="528640"/>
            </a:xfrm>
            <a:custGeom>
              <a:avLst/>
              <a:gdLst/>
              <a:ahLst/>
              <a:cxnLst/>
              <a:rect l="l" t="t" r="r" b="b"/>
              <a:pathLst>
                <a:path w="2959" h="16520" extrusionOk="0">
                  <a:moveTo>
                    <a:pt x="1" y="0"/>
                  </a:moveTo>
                  <a:lnTo>
                    <a:pt x="1" y="16520"/>
                  </a:lnTo>
                  <a:lnTo>
                    <a:pt x="2959" y="16520"/>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7"/>
            <p:cNvSpPr/>
            <p:nvPr/>
          </p:nvSpPr>
          <p:spPr>
            <a:xfrm>
              <a:off x="708838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7"/>
            <p:cNvSpPr/>
            <p:nvPr/>
          </p:nvSpPr>
          <p:spPr>
            <a:xfrm>
              <a:off x="6952640"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7"/>
            <p:cNvSpPr/>
            <p:nvPr/>
          </p:nvSpPr>
          <p:spPr>
            <a:xfrm>
              <a:off x="73651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7"/>
            <p:cNvSpPr/>
            <p:nvPr/>
          </p:nvSpPr>
          <p:spPr>
            <a:xfrm>
              <a:off x="7229472" y="4825568"/>
              <a:ext cx="94688" cy="317920"/>
            </a:xfrm>
            <a:custGeom>
              <a:avLst/>
              <a:gdLst/>
              <a:ahLst/>
              <a:cxnLst/>
              <a:rect l="l" t="t" r="r" b="b"/>
              <a:pathLst>
                <a:path w="2959" h="9935" extrusionOk="0">
                  <a:moveTo>
                    <a:pt x="0" y="1"/>
                  </a:moveTo>
                  <a:lnTo>
                    <a:pt x="0" y="9935"/>
                  </a:lnTo>
                  <a:lnTo>
                    <a:pt x="2958" y="993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7"/>
            <p:cNvSpPr/>
            <p:nvPr/>
          </p:nvSpPr>
          <p:spPr>
            <a:xfrm>
              <a:off x="7643808" y="4632704"/>
              <a:ext cx="92896" cy="510784"/>
            </a:xfrm>
            <a:custGeom>
              <a:avLst/>
              <a:gdLst/>
              <a:ahLst/>
              <a:cxnLst/>
              <a:rect l="l" t="t" r="r" b="b"/>
              <a:pathLst>
                <a:path w="2903" h="15962" extrusionOk="0">
                  <a:moveTo>
                    <a:pt x="0" y="0"/>
                  </a:moveTo>
                  <a:lnTo>
                    <a:pt x="0" y="15962"/>
                  </a:lnTo>
                  <a:lnTo>
                    <a:pt x="2902" y="15962"/>
                  </a:lnTo>
                  <a:lnTo>
                    <a:pt x="2902"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7"/>
            <p:cNvSpPr/>
            <p:nvPr/>
          </p:nvSpPr>
          <p:spPr>
            <a:xfrm>
              <a:off x="7506272" y="4963104"/>
              <a:ext cx="94688" cy="180384"/>
            </a:xfrm>
            <a:custGeom>
              <a:avLst/>
              <a:gdLst/>
              <a:ahLst/>
              <a:cxnLst/>
              <a:rect l="l" t="t" r="r" b="b"/>
              <a:pathLst>
                <a:path w="2959" h="5637" extrusionOk="0">
                  <a:moveTo>
                    <a:pt x="1" y="0"/>
                  </a:moveTo>
                  <a:lnTo>
                    <a:pt x="1" y="5637"/>
                  </a:lnTo>
                  <a:lnTo>
                    <a:pt x="2959" y="5637"/>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7"/>
            <p:cNvSpPr/>
            <p:nvPr/>
          </p:nvSpPr>
          <p:spPr>
            <a:xfrm>
              <a:off x="7920608" y="4909504"/>
              <a:ext cx="94688" cy="233984"/>
            </a:xfrm>
            <a:custGeom>
              <a:avLst/>
              <a:gdLst/>
              <a:ahLst/>
              <a:cxnLst/>
              <a:rect l="l" t="t" r="r" b="b"/>
              <a:pathLst>
                <a:path w="2959" h="7312" extrusionOk="0">
                  <a:moveTo>
                    <a:pt x="1" y="1"/>
                  </a:moveTo>
                  <a:lnTo>
                    <a:pt x="1" y="7312"/>
                  </a:lnTo>
                  <a:lnTo>
                    <a:pt x="2959" y="731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7"/>
            <p:cNvSpPr/>
            <p:nvPr/>
          </p:nvSpPr>
          <p:spPr>
            <a:xfrm>
              <a:off x="7784896" y="4777344"/>
              <a:ext cx="94688" cy="366144"/>
            </a:xfrm>
            <a:custGeom>
              <a:avLst/>
              <a:gdLst/>
              <a:ahLst/>
              <a:cxnLst/>
              <a:rect l="l" t="t" r="r" b="b"/>
              <a:pathLst>
                <a:path w="2959" h="11442" extrusionOk="0">
                  <a:moveTo>
                    <a:pt x="0" y="1"/>
                  </a:moveTo>
                  <a:lnTo>
                    <a:pt x="0" y="11442"/>
                  </a:lnTo>
                  <a:lnTo>
                    <a:pt x="2958" y="1144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7"/>
            <p:cNvSpPr/>
            <p:nvPr/>
          </p:nvSpPr>
          <p:spPr>
            <a:xfrm>
              <a:off x="81974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7"/>
            <p:cNvSpPr/>
            <p:nvPr/>
          </p:nvSpPr>
          <p:spPr>
            <a:xfrm>
              <a:off x="8061696" y="4777344"/>
              <a:ext cx="94688" cy="366144"/>
            </a:xfrm>
            <a:custGeom>
              <a:avLst/>
              <a:gdLst/>
              <a:ahLst/>
              <a:cxnLst/>
              <a:rect l="l" t="t" r="r" b="b"/>
              <a:pathLst>
                <a:path w="2959" h="11442" extrusionOk="0">
                  <a:moveTo>
                    <a:pt x="1" y="1"/>
                  </a:moveTo>
                  <a:lnTo>
                    <a:pt x="1" y="11442"/>
                  </a:lnTo>
                  <a:lnTo>
                    <a:pt x="2959" y="1144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7"/>
            <p:cNvSpPr/>
            <p:nvPr/>
          </p:nvSpPr>
          <p:spPr>
            <a:xfrm>
              <a:off x="8474272" y="4721984"/>
              <a:ext cx="94656" cy="421504"/>
            </a:xfrm>
            <a:custGeom>
              <a:avLst/>
              <a:gdLst/>
              <a:ahLst/>
              <a:cxnLst/>
              <a:rect l="l" t="t" r="r" b="b"/>
              <a:pathLst>
                <a:path w="2958"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7"/>
            <p:cNvSpPr/>
            <p:nvPr/>
          </p:nvSpPr>
          <p:spPr>
            <a:xfrm>
              <a:off x="8338528" y="4488032"/>
              <a:ext cx="94688" cy="655456"/>
            </a:xfrm>
            <a:custGeom>
              <a:avLst/>
              <a:gdLst/>
              <a:ahLst/>
              <a:cxnLst/>
              <a:rect l="l" t="t" r="r" b="b"/>
              <a:pathLst>
                <a:path w="2959" h="20483" extrusionOk="0">
                  <a:moveTo>
                    <a:pt x="0" y="1"/>
                  </a:moveTo>
                  <a:lnTo>
                    <a:pt x="0" y="20483"/>
                  </a:lnTo>
                  <a:lnTo>
                    <a:pt x="2958" y="2048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7"/>
            <p:cNvSpPr/>
            <p:nvPr/>
          </p:nvSpPr>
          <p:spPr>
            <a:xfrm>
              <a:off x="8751072" y="4409440"/>
              <a:ext cx="94688" cy="734048"/>
            </a:xfrm>
            <a:custGeom>
              <a:avLst/>
              <a:gdLst/>
              <a:ahLst/>
              <a:cxnLst/>
              <a:rect l="l" t="t" r="r" b="b"/>
              <a:pathLst>
                <a:path w="2959" h="22939" extrusionOk="0">
                  <a:moveTo>
                    <a:pt x="1" y="1"/>
                  </a:moveTo>
                  <a:lnTo>
                    <a:pt x="1" y="22939"/>
                  </a:lnTo>
                  <a:lnTo>
                    <a:pt x="2959" y="2293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7"/>
            <p:cNvSpPr/>
            <p:nvPr/>
          </p:nvSpPr>
          <p:spPr>
            <a:xfrm>
              <a:off x="8615360" y="4295168"/>
              <a:ext cx="94688" cy="848320"/>
            </a:xfrm>
            <a:custGeom>
              <a:avLst/>
              <a:gdLst/>
              <a:ahLst/>
              <a:cxnLst/>
              <a:rect l="l" t="t" r="r" b="b"/>
              <a:pathLst>
                <a:path w="2959" h="26510" extrusionOk="0">
                  <a:moveTo>
                    <a:pt x="0" y="0"/>
                  </a:moveTo>
                  <a:lnTo>
                    <a:pt x="0" y="26510"/>
                  </a:lnTo>
                  <a:lnTo>
                    <a:pt x="2958" y="26510"/>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7"/>
            <p:cNvSpPr/>
            <p:nvPr/>
          </p:nvSpPr>
          <p:spPr>
            <a:xfrm>
              <a:off x="9029696" y="4409440"/>
              <a:ext cx="92896" cy="734048"/>
            </a:xfrm>
            <a:custGeom>
              <a:avLst/>
              <a:gdLst/>
              <a:ahLst/>
              <a:cxnLst/>
              <a:rect l="l" t="t" r="r" b="b"/>
              <a:pathLst>
                <a:path w="2903" h="22939" extrusionOk="0">
                  <a:moveTo>
                    <a:pt x="0" y="1"/>
                  </a:moveTo>
                  <a:lnTo>
                    <a:pt x="0" y="22939"/>
                  </a:lnTo>
                  <a:lnTo>
                    <a:pt x="2902" y="22939"/>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7"/>
            <p:cNvSpPr/>
            <p:nvPr/>
          </p:nvSpPr>
          <p:spPr>
            <a:xfrm>
              <a:off x="8893952" y="4180864"/>
              <a:ext cx="92896" cy="962624"/>
            </a:xfrm>
            <a:custGeom>
              <a:avLst/>
              <a:gdLst/>
              <a:ahLst/>
              <a:cxnLst/>
              <a:rect l="l" t="t" r="r" b="b"/>
              <a:pathLst>
                <a:path w="2903" h="30082" extrusionOk="0">
                  <a:moveTo>
                    <a:pt x="1" y="0"/>
                  </a:moveTo>
                  <a:lnTo>
                    <a:pt x="1" y="30082"/>
                  </a:lnTo>
                  <a:lnTo>
                    <a:pt x="2903" y="30082"/>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8" name="Google Shape;438;p7"/>
          <p:cNvSpPr/>
          <p:nvPr/>
        </p:nvSpPr>
        <p:spPr>
          <a:xfrm>
            <a:off x="0" y="3579000"/>
            <a:ext cx="9144000" cy="1293056"/>
          </a:xfrm>
          <a:custGeom>
            <a:avLst/>
            <a:gdLst/>
            <a:ahLst/>
            <a:cxnLst/>
            <a:rect l="l" t="t" r="r" b="b"/>
            <a:pathLst>
              <a:path w="285750" h="40408" extrusionOk="0">
                <a:moveTo>
                  <a:pt x="160288" y="224"/>
                </a:moveTo>
                <a:lnTo>
                  <a:pt x="160455" y="279"/>
                </a:lnTo>
                <a:lnTo>
                  <a:pt x="160623" y="335"/>
                </a:lnTo>
                <a:lnTo>
                  <a:pt x="160679" y="503"/>
                </a:lnTo>
                <a:lnTo>
                  <a:pt x="160734" y="670"/>
                </a:lnTo>
                <a:lnTo>
                  <a:pt x="160679" y="838"/>
                </a:lnTo>
                <a:lnTo>
                  <a:pt x="160623" y="1005"/>
                </a:lnTo>
                <a:lnTo>
                  <a:pt x="160455" y="1061"/>
                </a:lnTo>
                <a:lnTo>
                  <a:pt x="160288" y="1117"/>
                </a:lnTo>
                <a:lnTo>
                  <a:pt x="160120" y="1061"/>
                </a:lnTo>
                <a:lnTo>
                  <a:pt x="159953" y="1005"/>
                </a:lnTo>
                <a:lnTo>
                  <a:pt x="159897" y="838"/>
                </a:lnTo>
                <a:lnTo>
                  <a:pt x="159841" y="670"/>
                </a:lnTo>
                <a:lnTo>
                  <a:pt x="159897" y="503"/>
                </a:lnTo>
                <a:lnTo>
                  <a:pt x="159953" y="335"/>
                </a:lnTo>
                <a:lnTo>
                  <a:pt x="160120" y="279"/>
                </a:lnTo>
                <a:lnTo>
                  <a:pt x="160288" y="224"/>
                </a:lnTo>
                <a:close/>
                <a:moveTo>
                  <a:pt x="264319" y="670"/>
                </a:moveTo>
                <a:lnTo>
                  <a:pt x="264486" y="726"/>
                </a:lnTo>
                <a:lnTo>
                  <a:pt x="264654" y="782"/>
                </a:lnTo>
                <a:lnTo>
                  <a:pt x="264709" y="949"/>
                </a:lnTo>
                <a:lnTo>
                  <a:pt x="264765" y="1117"/>
                </a:lnTo>
                <a:lnTo>
                  <a:pt x="264709" y="1284"/>
                </a:lnTo>
                <a:lnTo>
                  <a:pt x="264654" y="1451"/>
                </a:lnTo>
                <a:lnTo>
                  <a:pt x="264486" y="1507"/>
                </a:lnTo>
                <a:lnTo>
                  <a:pt x="264319" y="1563"/>
                </a:lnTo>
                <a:lnTo>
                  <a:pt x="264151" y="1507"/>
                </a:lnTo>
                <a:lnTo>
                  <a:pt x="263984" y="1451"/>
                </a:lnTo>
                <a:lnTo>
                  <a:pt x="263928" y="1284"/>
                </a:lnTo>
                <a:lnTo>
                  <a:pt x="263872" y="1117"/>
                </a:lnTo>
                <a:lnTo>
                  <a:pt x="263928" y="949"/>
                </a:lnTo>
                <a:lnTo>
                  <a:pt x="263984" y="782"/>
                </a:lnTo>
                <a:lnTo>
                  <a:pt x="264151" y="726"/>
                </a:lnTo>
                <a:lnTo>
                  <a:pt x="264319" y="670"/>
                </a:lnTo>
                <a:close/>
                <a:moveTo>
                  <a:pt x="281508" y="2902"/>
                </a:moveTo>
                <a:lnTo>
                  <a:pt x="281676" y="2958"/>
                </a:lnTo>
                <a:lnTo>
                  <a:pt x="281843" y="3014"/>
                </a:lnTo>
                <a:lnTo>
                  <a:pt x="281899" y="3182"/>
                </a:lnTo>
                <a:lnTo>
                  <a:pt x="281955" y="3349"/>
                </a:lnTo>
                <a:lnTo>
                  <a:pt x="281899" y="3516"/>
                </a:lnTo>
                <a:lnTo>
                  <a:pt x="281843" y="3684"/>
                </a:lnTo>
                <a:lnTo>
                  <a:pt x="281676" y="3740"/>
                </a:lnTo>
                <a:lnTo>
                  <a:pt x="281508" y="3795"/>
                </a:lnTo>
                <a:lnTo>
                  <a:pt x="281341" y="3740"/>
                </a:lnTo>
                <a:lnTo>
                  <a:pt x="281174" y="3684"/>
                </a:lnTo>
                <a:lnTo>
                  <a:pt x="281118" y="3516"/>
                </a:lnTo>
                <a:lnTo>
                  <a:pt x="281062" y="3349"/>
                </a:lnTo>
                <a:lnTo>
                  <a:pt x="281118" y="3182"/>
                </a:lnTo>
                <a:lnTo>
                  <a:pt x="281174" y="3014"/>
                </a:lnTo>
                <a:lnTo>
                  <a:pt x="281341" y="2958"/>
                </a:lnTo>
                <a:lnTo>
                  <a:pt x="281508" y="2902"/>
                </a:lnTo>
                <a:close/>
                <a:moveTo>
                  <a:pt x="177701" y="6251"/>
                </a:moveTo>
                <a:lnTo>
                  <a:pt x="177868" y="6307"/>
                </a:lnTo>
                <a:lnTo>
                  <a:pt x="178036" y="6363"/>
                </a:lnTo>
                <a:lnTo>
                  <a:pt x="178091" y="6530"/>
                </a:lnTo>
                <a:lnTo>
                  <a:pt x="178147" y="6698"/>
                </a:lnTo>
                <a:lnTo>
                  <a:pt x="178091" y="6865"/>
                </a:lnTo>
                <a:lnTo>
                  <a:pt x="178036" y="7032"/>
                </a:lnTo>
                <a:lnTo>
                  <a:pt x="177868" y="7088"/>
                </a:lnTo>
                <a:lnTo>
                  <a:pt x="177701" y="7144"/>
                </a:lnTo>
                <a:lnTo>
                  <a:pt x="177533" y="7088"/>
                </a:lnTo>
                <a:lnTo>
                  <a:pt x="177366" y="7032"/>
                </a:lnTo>
                <a:lnTo>
                  <a:pt x="177310" y="6865"/>
                </a:lnTo>
                <a:lnTo>
                  <a:pt x="177254" y="6698"/>
                </a:lnTo>
                <a:lnTo>
                  <a:pt x="177310" y="6530"/>
                </a:lnTo>
                <a:lnTo>
                  <a:pt x="177366" y="6363"/>
                </a:lnTo>
                <a:lnTo>
                  <a:pt x="177533" y="6307"/>
                </a:lnTo>
                <a:lnTo>
                  <a:pt x="177701" y="6251"/>
                </a:lnTo>
                <a:close/>
                <a:moveTo>
                  <a:pt x="90860" y="12055"/>
                </a:moveTo>
                <a:lnTo>
                  <a:pt x="91027" y="12111"/>
                </a:lnTo>
                <a:lnTo>
                  <a:pt x="91194" y="12167"/>
                </a:lnTo>
                <a:lnTo>
                  <a:pt x="91250" y="12334"/>
                </a:lnTo>
                <a:lnTo>
                  <a:pt x="91306" y="12502"/>
                </a:lnTo>
                <a:lnTo>
                  <a:pt x="91250" y="12669"/>
                </a:lnTo>
                <a:lnTo>
                  <a:pt x="91194" y="12837"/>
                </a:lnTo>
                <a:lnTo>
                  <a:pt x="91027" y="12893"/>
                </a:lnTo>
                <a:lnTo>
                  <a:pt x="90860" y="12948"/>
                </a:lnTo>
                <a:lnTo>
                  <a:pt x="90692" y="12893"/>
                </a:lnTo>
                <a:lnTo>
                  <a:pt x="90525" y="12837"/>
                </a:lnTo>
                <a:lnTo>
                  <a:pt x="90469" y="12669"/>
                </a:lnTo>
                <a:lnTo>
                  <a:pt x="90413" y="12502"/>
                </a:lnTo>
                <a:lnTo>
                  <a:pt x="90469" y="12334"/>
                </a:lnTo>
                <a:lnTo>
                  <a:pt x="90525" y="12167"/>
                </a:lnTo>
                <a:lnTo>
                  <a:pt x="90692" y="12111"/>
                </a:lnTo>
                <a:lnTo>
                  <a:pt x="90860" y="12055"/>
                </a:lnTo>
                <a:close/>
                <a:moveTo>
                  <a:pt x="246683" y="15404"/>
                </a:moveTo>
                <a:lnTo>
                  <a:pt x="246850" y="15460"/>
                </a:lnTo>
                <a:lnTo>
                  <a:pt x="247017" y="15516"/>
                </a:lnTo>
                <a:lnTo>
                  <a:pt x="247073" y="15683"/>
                </a:lnTo>
                <a:lnTo>
                  <a:pt x="247129" y="15851"/>
                </a:lnTo>
                <a:lnTo>
                  <a:pt x="247073" y="16018"/>
                </a:lnTo>
                <a:lnTo>
                  <a:pt x="247017" y="16185"/>
                </a:lnTo>
                <a:lnTo>
                  <a:pt x="246850" y="16241"/>
                </a:lnTo>
                <a:lnTo>
                  <a:pt x="246683" y="16297"/>
                </a:lnTo>
                <a:lnTo>
                  <a:pt x="246515" y="16241"/>
                </a:lnTo>
                <a:lnTo>
                  <a:pt x="246348" y="16185"/>
                </a:lnTo>
                <a:lnTo>
                  <a:pt x="246292" y="16018"/>
                </a:lnTo>
                <a:lnTo>
                  <a:pt x="246236" y="15851"/>
                </a:lnTo>
                <a:lnTo>
                  <a:pt x="246292" y="15683"/>
                </a:lnTo>
                <a:lnTo>
                  <a:pt x="246348" y="15516"/>
                </a:lnTo>
                <a:lnTo>
                  <a:pt x="246515" y="15460"/>
                </a:lnTo>
                <a:lnTo>
                  <a:pt x="246683" y="15404"/>
                </a:lnTo>
                <a:close/>
                <a:moveTo>
                  <a:pt x="142875" y="15627"/>
                </a:moveTo>
                <a:lnTo>
                  <a:pt x="143042" y="15683"/>
                </a:lnTo>
                <a:lnTo>
                  <a:pt x="143210" y="15739"/>
                </a:lnTo>
                <a:lnTo>
                  <a:pt x="143266" y="15906"/>
                </a:lnTo>
                <a:lnTo>
                  <a:pt x="143321" y="16074"/>
                </a:lnTo>
                <a:lnTo>
                  <a:pt x="143266" y="16241"/>
                </a:lnTo>
                <a:lnTo>
                  <a:pt x="143210" y="16409"/>
                </a:lnTo>
                <a:lnTo>
                  <a:pt x="143042" y="16464"/>
                </a:lnTo>
                <a:lnTo>
                  <a:pt x="142875" y="16520"/>
                </a:lnTo>
                <a:lnTo>
                  <a:pt x="142708" y="16464"/>
                </a:lnTo>
                <a:lnTo>
                  <a:pt x="142540" y="16409"/>
                </a:lnTo>
                <a:lnTo>
                  <a:pt x="142484" y="16241"/>
                </a:lnTo>
                <a:lnTo>
                  <a:pt x="142429" y="16074"/>
                </a:lnTo>
                <a:lnTo>
                  <a:pt x="142484" y="15906"/>
                </a:lnTo>
                <a:lnTo>
                  <a:pt x="142540" y="15739"/>
                </a:lnTo>
                <a:lnTo>
                  <a:pt x="142708" y="15683"/>
                </a:lnTo>
                <a:lnTo>
                  <a:pt x="142875" y="15627"/>
                </a:lnTo>
                <a:close/>
                <a:moveTo>
                  <a:pt x="125685" y="17413"/>
                </a:moveTo>
                <a:lnTo>
                  <a:pt x="125853" y="17469"/>
                </a:lnTo>
                <a:lnTo>
                  <a:pt x="126020" y="17525"/>
                </a:lnTo>
                <a:lnTo>
                  <a:pt x="126076" y="17692"/>
                </a:lnTo>
                <a:lnTo>
                  <a:pt x="126132" y="17860"/>
                </a:lnTo>
                <a:lnTo>
                  <a:pt x="126076" y="18027"/>
                </a:lnTo>
                <a:lnTo>
                  <a:pt x="126020" y="18195"/>
                </a:lnTo>
                <a:lnTo>
                  <a:pt x="125853" y="18250"/>
                </a:lnTo>
                <a:lnTo>
                  <a:pt x="125685" y="18306"/>
                </a:lnTo>
                <a:lnTo>
                  <a:pt x="125518" y="18250"/>
                </a:lnTo>
                <a:lnTo>
                  <a:pt x="125350" y="18195"/>
                </a:lnTo>
                <a:lnTo>
                  <a:pt x="125295" y="18027"/>
                </a:lnTo>
                <a:lnTo>
                  <a:pt x="125239" y="17860"/>
                </a:lnTo>
                <a:lnTo>
                  <a:pt x="125295" y="17692"/>
                </a:lnTo>
                <a:lnTo>
                  <a:pt x="125350" y="17525"/>
                </a:lnTo>
                <a:lnTo>
                  <a:pt x="125518" y="17469"/>
                </a:lnTo>
                <a:lnTo>
                  <a:pt x="125685" y="17413"/>
                </a:lnTo>
                <a:close/>
                <a:moveTo>
                  <a:pt x="73670" y="17636"/>
                </a:moveTo>
                <a:lnTo>
                  <a:pt x="73837" y="17692"/>
                </a:lnTo>
                <a:lnTo>
                  <a:pt x="74005" y="17748"/>
                </a:lnTo>
                <a:lnTo>
                  <a:pt x="74061" y="17915"/>
                </a:lnTo>
                <a:lnTo>
                  <a:pt x="74116" y="18083"/>
                </a:lnTo>
                <a:lnTo>
                  <a:pt x="74061" y="18250"/>
                </a:lnTo>
                <a:lnTo>
                  <a:pt x="74005" y="18418"/>
                </a:lnTo>
                <a:lnTo>
                  <a:pt x="73837" y="18474"/>
                </a:lnTo>
                <a:lnTo>
                  <a:pt x="73670" y="18529"/>
                </a:lnTo>
                <a:lnTo>
                  <a:pt x="73502" y="18474"/>
                </a:lnTo>
                <a:lnTo>
                  <a:pt x="73335" y="18418"/>
                </a:lnTo>
                <a:lnTo>
                  <a:pt x="73279" y="18250"/>
                </a:lnTo>
                <a:lnTo>
                  <a:pt x="73223" y="18083"/>
                </a:lnTo>
                <a:lnTo>
                  <a:pt x="73279" y="17915"/>
                </a:lnTo>
                <a:lnTo>
                  <a:pt x="73335" y="17748"/>
                </a:lnTo>
                <a:lnTo>
                  <a:pt x="73502" y="17692"/>
                </a:lnTo>
                <a:lnTo>
                  <a:pt x="73670" y="17636"/>
                </a:lnTo>
                <a:close/>
                <a:moveTo>
                  <a:pt x="21543" y="17971"/>
                </a:moveTo>
                <a:lnTo>
                  <a:pt x="21710" y="18027"/>
                </a:lnTo>
                <a:lnTo>
                  <a:pt x="21878" y="18083"/>
                </a:lnTo>
                <a:lnTo>
                  <a:pt x="21934" y="18250"/>
                </a:lnTo>
                <a:lnTo>
                  <a:pt x="21989" y="18418"/>
                </a:lnTo>
                <a:lnTo>
                  <a:pt x="21934" y="18585"/>
                </a:lnTo>
                <a:lnTo>
                  <a:pt x="21878" y="18753"/>
                </a:lnTo>
                <a:lnTo>
                  <a:pt x="21710" y="18808"/>
                </a:lnTo>
                <a:lnTo>
                  <a:pt x="21543" y="18864"/>
                </a:lnTo>
                <a:lnTo>
                  <a:pt x="21375" y="18808"/>
                </a:lnTo>
                <a:lnTo>
                  <a:pt x="21208" y="18753"/>
                </a:lnTo>
                <a:lnTo>
                  <a:pt x="21152" y="18585"/>
                </a:lnTo>
                <a:lnTo>
                  <a:pt x="21096" y="18418"/>
                </a:lnTo>
                <a:lnTo>
                  <a:pt x="21152" y="18250"/>
                </a:lnTo>
                <a:lnTo>
                  <a:pt x="21208" y="18083"/>
                </a:lnTo>
                <a:lnTo>
                  <a:pt x="21375" y="18027"/>
                </a:lnTo>
                <a:lnTo>
                  <a:pt x="21543" y="17971"/>
                </a:lnTo>
                <a:close/>
                <a:moveTo>
                  <a:pt x="229716" y="22101"/>
                </a:moveTo>
                <a:lnTo>
                  <a:pt x="229884" y="22157"/>
                </a:lnTo>
                <a:lnTo>
                  <a:pt x="230051" y="22213"/>
                </a:lnTo>
                <a:lnTo>
                  <a:pt x="230107" y="22380"/>
                </a:lnTo>
                <a:lnTo>
                  <a:pt x="230163" y="22548"/>
                </a:lnTo>
                <a:lnTo>
                  <a:pt x="230107" y="22715"/>
                </a:lnTo>
                <a:lnTo>
                  <a:pt x="230051" y="22883"/>
                </a:lnTo>
                <a:lnTo>
                  <a:pt x="229884" y="22938"/>
                </a:lnTo>
                <a:lnTo>
                  <a:pt x="229716" y="22994"/>
                </a:lnTo>
                <a:lnTo>
                  <a:pt x="229549" y="22938"/>
                </a:lnTo>
                <a:lnTo>
                  <a:pt x="229381" y="22883"/>
                </a:lnTo>
                <a:lnTo>
                  <a:pt x="229326" y="22715"/>
                </a:lnTo>
                <a:lnTo>
                  <a:pt x="229270" y="22548"/>
                </a:lnTo>
                <a:lnTo>
                  <a:pt x="229326" y="22380"/>
                </a:lnTo>
                <a:lnTo>
                  <a:pt x="229381" y="22213"/>
                </a:lnTo>
                <a:lnTo>
                  <a:pt x="229549" y="22157"/>
                </a:lnTo>
                <a:lnTo>
                  <a:pt x="229716" y="22101"/>
                </a:lnTo>
                <a:close/>
                <a:moveTo>
                  <a:pt x="194890" y="25450"/>
                </a:moveTo>
                <a:lnTo>
                  <a:pt x="195058" y="25506"/>
                </a:lnTo>
                <a:lnTo>
                  <a:pt x="195225" y="25562"/>
                </a:lnTo>
                <a:lnTo>
                  <a:pt x="195281" y="25729"/>
                </a:lnTo>
                <a:lnTo>
                  <a:pt x="195337" y="25896"/>
                </a:lnTo>
                <a:lnTo>
                  <a:pt x="195281" y="26064"/>
                </a:lnTo>
                <a:lnTo>
                  <a:pt x="195225" y="26231"/>
                </a:lnTo>
                <a:lnTo>
                  <a:pt x="195058" y="26287"/>
                </a:lnTo>
                <a:lnTo>
                  <a:pt x="194890" y="26343"/>
                </a:lnTo>
                <a:lnTo>
                  <a:pt x="194723" y="26287"/>
                </a:lnTo>
                <a:lnTo>
                  <a:pt x="194556" y="26231"/>
                </a:lnTo>
                <a:lnTo>
                  <a:pt x="194500" y="26064"/>
                </a:lnTo>
                <a:lnTo>
                  <a:pt x="194444" y="25896"/>
                </a:lnTo>
                <a:lnTo>
                  <a:pt x="194500" y="25729"/>
                </a:lnTo>
                <a:lnTo>
                  <a:pt x="194556" y="25562"/>
                </a:lnTo>
                <a:lnTo>
                  <a:pt x="194723" y="25506"/>
                </a:lnTo>
                <a:lnTo>
                  <a:pt x="194890" y="25450"/>
                </a:lnTo>
                <a:close/>
                <a:moveTo>
                  <a:pt x="4465" y="26789"/>
                </a:moveTo>
                <a:lnTo>
                  <a:pt x="4632" y="26845"/>
                </a:lnTo>
                <a:lnTo>
                  <a:pt x="4800" y="26901"/>
                </a:lnTo>
                <a:lnTo>
                  <a:pt x="4856" y="27068"/>
                </a:lnTo>
                <a:lnTo>
                  <a:pt x="4911" y="27236"/>
                </a:lnTo>
                <a:lnTo>
                  <a:pt x="4856" y="27403"/>
                </a:lnTo>
                <a:lnTo>
                  <a:pt x="4800" y="27571"/>
                </a:lnTo>
                <a:lnTo>
                  <a:pt x="4632" y="27627"/>
                </a:lnTo>
                <a:lnTo>
                  <a:pt x="4465" y="27682"/>
                </a:lnTo>
                <a:lnTo>
                  <a:pt x="4297" y="27627"/>
                </a:lnTo>
                <a:lnTo>
                  <a:pt x="4130" y="27571"/>
                </a:lnTo>
                <a:lnTo>
                  <a:pt x="4074" y="27403"/>
                </a:lnTo>
                <a:lnTo>
                  <a:pt x="4018" y="27236"/>
                </a:lnTo>
                <a:lnTo>
                  <a:pt x="4074" y="27068"/>
                </a:lnTo>
                <a:lnTo>
                  <a:pt x="4130" y="26901"/>
                </a:lnTo>
                <a:lnTo>
                  <a:pt x="4297" y="26845"/>
                </a:lnTo>
                <a:lnTo>
                  <a:pt x="4465" y="26789"/>
                </a:lnTo>
                <a:close/>
                <a:moveTo>
                  <a:pt x="108272" y="29915"/>
                </a:moveTo>
                <a:lnTo>
                  <a:pt x="108440" y="29971"/>
                </a:lnTo>
                <a:lnTo>
                  <a:pt x="108607" y="30026"/>
                </a:lnTo>
                <a:lnTo>
                  <a:pt x="108663" y="30194"/>
                </a:lnTo>
                <a:lnTo>
                  <a:pt x="108719" y="30361"/>
                </a:lnTo>
                <a:lnTo>
                  <a:pt x="108663" y="30529"/>
                </a:lnTo>
                <a:lnTo>
                  <a:pt x="108607" y="30696"/>
                </a:lnTo>
                <a:lnTo>
                  <a:pt x="108440" y="30752"/>
                </a:lnTo>
                <a:lnTo>
                  <a:pt x="108272" y="30808"/>
                </a:lnTo>
                <a:lnTo>
                  <a:pt x="108105" y="30752"/>
                </a:lnTo>
                <a:lnTo>
                  <a:pt x="107938" y="30696"/>
                </a:lnTo>
                <a:lnTo>
                  <a:pt x="107882" y="30529"/>
                </a:lnTo>
                <a:lnTo>
                  <a:pt x="107826" y="30361"/>
                </a:lnTo>
                <a:lnTo>
                  <a:pt x="107882" y="30194"/>
                </a:lnTo>
                <a:lnTo>
                  <a:pt x="107938" y="30026"/>
                </a:lnTo>
                <a:lnTo>
                  <a:pt x="108105" y="29971"/>
                </a:lnTo>
                <a:lnTo>
                  <a:pt x="108272" y="29915"/>
                </a:lnTo>
                <a:close/>
                <a:moveTo>
                  <a:pt x="212080" y="32147"/>
                </a:moveTo>
                <a:lnTo>
                  <a:pt x="212248" y="32203"/>
                </a:lnTo>
                <a:lnTo>
                  <a:pt x="212415" y="32259"/>
                </a:lnTo>
                <a:lnTo>
                  <a:pt x="212471" y="32426"/>
                </a:lnTo>
                <a:lnTo>
                  <a:pt x="212527" y="32594"/>
                </a:lnTo>
                <a:lnTo>
                  <a:pt x="212471" y="32761"/>
                </a:lnTo>
                <a:lnTo>
                  <a:pt x="212415" y="32928"/>
                </a:lnTo>
                <a:lnTo>
                  <a:pt x="212248" y="32984"/>
                </a:lnTo>
                <a:lnTo>
                  <a:pt x="212080" y="33040"/>
                </a:lnTo>
                <a:lnTo>
                  <a:pt x="211913" y="32984"/>
                </a:lnTo>
                <a:lnTo>
                  <a:pt x="211745" y="32928"/>
                </a:lnTo>
                <a:lnTo>
                  <a:pt x="211689" y="32761"/>
                </a:lnTo>
                <a:lnTo>
                  <a:pt x="211634" y="32594"/>
                </a:lnTo>
                <a:lnTo>
                  <a:pt x="211689" y="32426"/>
                </a:lnTo>
                <a:lnTo>
                  <a:pt x="211745" y="32259"/>
                </a:lnTo>
                <a:lnTo>
                  <a:pt x="211913" y="32203"/>
                </a:lnTo>
                <a:lnTo>
                  <a:pt x="212080" y="32147"/>
                </a:lnTo>
                <a:close/>
                <a:moveTo>
                  <a:pt x="56257" y="36389"/>
                </a:moveTo>
                <a:lnTo>
                  <a:pt x="56424" y="36445"/>
                </a:lnTo>
                <a:lnTo>
                  <a:pt x="56592" y="36500"/>
                </a:lnTo>
                <a:lnTo>
                  <a:pt x="56648" y="36668"/>
                </a:lnTo>
                <a:lnTo>
                  <a:pt x="56704" y="36835"/>
                </a:lnTo>
                <a:lnTo>
                  <a:pt x="56648" y="37003"/>
                </a:lnTo>
                <a:lnTo>
                  <a:pt x="56592" y="37170"/>
                </a:lnTo>
                <a:lnTo>
                  <a:pt x="56424" y="37226"/>
                </a:lnTo>
                <a:lnTo>
                  <a:pt x="56257" y="37282"/>
                </a:lnTo>
                <a:lnTo>
                  <a:pt x="56090" y="37226"/>
                </a:lnTo>
                <a:lnTo>
                  <a:pt x="55922" y="37170"/>
                </a:lnTo>
                <a:lnTo>
                  <a:pt x="55866" y="37003"/>
                </a:lnTo>
                <a:lnTo>
                  <a:pt x="55811" y="36835"/>
                </a:lnTo>
                <a:lnTo>
                  <a:pt x="55866" y="36668"/>
                </a:lnTo>
                <a:lnTo>
                  <a:pt x="55922" y="36500"/>
                </a:lnTo>
                <a:lnTo>
                  <a:pt x="56090" y="36445"/>
                </a:lnTo>
                <a:lnTo>
                  <a:pt x="56257" y="36389"/>
                </a:lnTo>
                <a:close/>
                <a:moveTo>
                  <a:pt x="39067" y="39291"/>
                </a:moveTo>
                <a:lnTo>
                  <a:pt x="39235" y="39347"/>
                </a:lnTo>
                <a:lnTo>
                  <a:pt x="39402" y="39403"/>
                </a:lnTo>
                <a:lnTo>
                  <a:pt x="39458" y="39570"/>
                </a:lnTo>
                <a:lnTo>
                  <a:pt x="39514" y="39737"/>
                </a:lnTo>
                <a:lnTo>
                  <a:pt x="39458" y="39905"/>
                </a:lnTo>
                <a:lnTo>
                  <a:pt x="39402" y="40072"/>
                </a:lnTo>
                <a:lnTo>
                  <a:pt x="39235" y="40128"/>
                </a:lnTo>
                <a:lnTo>
                  <a:pt x="39067" y="40184"/>
                </a:lnTo>
                <a:lnTo>
                  <a:pt x="38900" y="40128"/>
                </a:lnTo>
                <a:lnTo>
                  <a:pt x="38733" y="40072"/>
                </a:lnTo>
                <a:lnTo>
                  <a:pt x="38677" y="39905"/>
                </a:lnTo>
                <a:lnTo>
                  <a:pt x="38621" y="39737"/>
                </a:lnTo>
                <a:lnTo>
                  <a:pt x="38677" y="39570"/>
                </a:lnTo>
                <a:lnTo>
                  <a:pt x="38733" y="39403"/>
                </a:lnTo>
                <a:lnTo>
                  <a:pt x="38900" y="39347"/>
                </a:lnTo>
                <a:lnTo>
                  <a:pt x="39067" y="39291"/>
                </a:lnTo>
                <a:close/>
                <a:moveTo>
                  <a:pt x="160288" y="0"/>
                </a:moveTo>
                <a:lnTo>
                  <a:pt x="160009" y="56"/>
                </a:lnTo>
                <a:lnTo>
                  <a:pt x="159841" y="224"/>
                </a:lnTo>
                <a:lnTo>
                  <a:pt x="159674" y="391"/>
                </a:lnTo>
                <a:lnTo>
                  <a:pt x="159618" y="670"/>
                </a:lnTo>
                <a:lnTo>
                  <a:pt x="159674" y="893"/>
                </a:lnTo>
                <a:lnTo>
                  <a:pt x="143266" y="15571"/>
                </a:lnTo>
                <a:lnTo>
                  <a:pt x="143098" y="15460"/>
                </a:lnTo>
                <a:lnTo>
                  <a:pt x="142875" y="15404"/>
                </a:lnTo>
                <a:lnTo>
                  <a:pt x="142652" y="15460"/>
                </a:lnTo>
                <a:lnTo>
                  <a:pt x="142429" y="15571"/>
                </a:lnTo>
                <a:lnTo>
                  <a:pt x="142317" y="15739"/>
                </a:lnTo>
                <a:lnTo>
                  <a:pt x="142205" y="15906"/>
                </a:lnTo>
                <a:lnTo>
                  <a:pt x="126299" y="17581"/>
                </a:lnTo>
                <a:lnTo>
                  <a:pt x="126188" y="17413"/>
                </a:lnTo>
                <a:lnTo>
                  <a:pt x="126020" y="17302"/>
                </a:lnTo>
                <a:lnTo>
                  <a:pt x="125853" y="17190"/>
                </a:lnTo>
                <a:lnTo>
                  <a:pt x="125685" y="17190"/>
                </a:lnTo>
                <a:lnTo>
                  <a:pt x="125406" y="17246"/>
                </a:lnTo>
                <a:lnTo>
                  <a:pt x="125239" y="17413"/>
                </a:lnTo>
                <a:lnTo>
                  <a:pt x="125071" y="17581"/>
                </a:lnTo>
                <a:lnTo>
                  <a:pt x="125016" y="17860"/>
                </a:lnTo>
                <a:lnTo>
                  <a:pt x="125016" y="18027"/>
                </a:lnTo>
                <a:lnTo>
                  <a:pt x="108775" y="29915"/>
                </a:lnTo>
                <a:lnTo>
                  <a:pt x="108552" y="29747"/>
                </a:lnTo>
                <a:lnTo>
                  <a:pt x="108272" y="29691"/>
                </a:lnTo>
                <a:lnTo>
                  <a:pt x="107993" y="29747"/>
                </a:lnTo>
                <a:lnTo>
                  <a:pt x="107770" y="29915"/>
                </a:lnTo>
                <a:lnTo>
                  <a:pt x="91473" y="12781"/>
                </a:lnTo>
                <a:lnTo>
                  <a:pt x="91529" y="12502"/>
                </a:lnTo>
                <a:lnTo>
                  <a:pt x="91473" y="12223"/>
                </a:lnTo>
                <a:lnTo>
                  <a:pt x="91306" y="12055"/>
                </a:lnTo>
                <a:lnTo>
                  <a:pt x="91139" y="11888"/>
                </a:lnTo>
                <a:lnTo>
                  <a:pt x="90860" y="11832"/>
                </a:lnTo>
                <a:lnTo>
                  <a:pt x="90581" y="11888"/>
                </a:lnTo>
                <a:lnTo>
                  <a:pt x="90413" y="12055"/>
                </a:lnTo>
                <a:lnTo>
                  <a:pt x="90246" y="12223"/>
                </a:lnTo>
                <a:lnTo>
                  <a:pt x="90190" y="12502"/>
                </a:lnTo>
                <a:lnTo>
                  <a:pt x="74172" y="17636"/>
                </a:lnTo>
                <a:lnTo>
                  <a:pt x="73949" y="17469"/>
                </a:lnTo>
                <a:lnTo>
                  <a:pt x="73837" y="17413"/>
                </a:lnTo>
                <a:lnTo>
                  <a:pt x="73670" y="17413"/>
                </a:lnTo>
                <a:lnTo>
                  <a:pt x="73391" y="17469"/>
                </a:lnTo>
                <a:lnTo>
                  <a:pt x="73223" y="17636"/>
                </a:lnTo>
                <a:lnTo>
                  <a:pt x="73056" y="17804"/>
                </a:lnTo>
                <a:lnTo>
                  <a:pt x="73000" y="18083"/>
                </a:lnTo>
                <a:lnTo>
                  <a:pt x="73056" y="18362"/>
                </a:lnTo>
                <a:lnTo>
                  <a:pt x="56759" y="36389"/>
                </a:lnTo>
                <a:lnTo>
                  <a:pt x="56536" y="36221"/>
                </a:lnTo>
                <a:lnTo>
                  <a:pt x="56257" y="36165"/>
                </a:lnTo>
                <a:lnTo>
                  <a:pt x="55978" y="36221"/>
                </a:lnTo>
                <a:lnTo>
                  <a:pt x="55811" y="36389"/>
                </a:lnTo>
                <a:lnTo>
                  <a:pt x="55643" y="36556"/>
                </a:lnTo>
                <a:lnTo>
                  <a:pt x="55587" y="36835"/>
                </a:lnTo>
                <a:lnTo>
                  <a:pt x="55587" y="36947"/>
                </a:lnTo>
                <a:lnTo>
                  <a:pt x="39737" y="39626"/>
                </a:lnTo>
                <a:lnTo>
                  <a:pt x="39737" y="39737"/>
                </a:lnTo>
                <a:lnTo>
                  <a:pt x="39681" y="39458"/>
                </a:lnTo>
                <a:lnTo>
                  <a:pt x="39514" y="39291"/>
                </a:lnTo>
                <a:lnTo>
                  <a:pt x="39346" y="39123"/>
                </a:lnTo>
                <a:lnTo>
                  <a:pt x="39067" y="39068"/>
                </a:lnTo>
                <a:lnTo>
                  <a:pt x="38844" y="39123"/>
                </a:lnTo>
                <a:lnTo>
                  <a:pt x="38621" y="39235"/>
                </a:lnTo>
                <a:lnTo>
                  <a:pt x="22045" y="18864"/>
                </a:lnTo>
                <a:lnTo>
                  <a:pt x="22157" y="18641"/>
                </a:lnTo>
                <a:lnTo>
                  <a:pt x="22213" y="18418"/>
                </a:lnTo>
                <a:lnTo>
                  <a:pt x="22157" y="18139"/>
                </a:lnTo>
                <a:lnTo>
                  <a:pt x="21989" y="17971"/>
                </a:lnTo>
                <a:lnTo>
                  <a:pt x="21822" y="17804"/>
                </a:lnTo>
                <a:lnTo>
                  <a:pt x="21543" y="17748"/>
                </a:lnTo>
                <a:lnTo>
                  <a:pt x="21264" y="17804"/>
                </a:lnTo>
                <a:lnTo>
                  <a:pt x="21096" y="17971"/>
                </a:lnTo>
                <a:lnTo>
                  <a:pt x="20929" y="18139"/>
                </a:lnTo>
                <a:lnTo>
                  <a:pt x="20873" y="18418"/>
                </a:lnTo>
                <a:lnTo>
                  <a:pt x="20929" y="18641"/>
                </a:lnTo>
                <a:lnTo>
                  <a:pt x="4967" y="26789"/>
                </a:lnTo>
                <a:lnTo>
                  <a:pt x="4744" y="26622"/>
                </a:lnTo>
                <a:lnTo>
                  <a:pt x="4465" y="26566"/>
                </a:lnTo>
                <a:lnTo>
                  <a:pt x="4242" y="26622"/>
                </a:lnTo>
                <a:lnTo>
                  <a:pt x="4018" y="26734"/>
                </a:lnTo>
                <a:lnTo>
                  <a:pt x="0" y="24948"/>
                </a:lnTo>
                <a:lnTo>
                  <a:pt x="0" y="25171"/>
                </a:lnTo>
                <a:lnTo>
                  <a:pt x="3851" y="26901"/>
                </a:lnTo>
                <a:lnTo>
                  <a:pt x="3795" y="27068"/>
                </a:lnTo>
                <a:lnTo>
                  <a:pt x="3795" y="27236"/>
                </a:lnTo>
                <a:lnTo>
                  <a:pt x="3851" y="27515"/>
                </a:lnTo>
                <a:lnTo>
                  <a:pt x="4018" y="27682"/>
                </a:lnTo>
                <a:lnTo>
                  <a:pt x="4186" y="27850"/>
                </a:lnTo>
                <a:lnTo>
                  <a:pt x="4465" y="27906"/>
                </a:lnTo>
                <a:lnTo>
                  <a:pt x="4744" y="27850"/>
                </a:lnTo>
                <a:lnTo>
                  <a:pt x="4911" y="27682"/>
                </a:lnTo>
                <a:lnTo>
                  <a:pt x="5079" y="27515"/>
                </a:lnTo>
                <a:lnTo>
                  <a:pt x="5135" y="27236"/>
                </a:lnTo>
                <a:lnTo>
                  <a:pt x="5079" y="27013"/>
                </a:lnTo>
                <a:lnTo>
                  <a:pt x="20985" y="18808"/>
                </a:lnTo>
                <a:lnTo>
                  <a:pt x="21096" y="18920"/>
                </a:lnTo>
                <a:lnTo>
                  <a:pt x="21264" y="19032"/>
                </a:lnTo>
                <a:lnTo>
                  <a:pt x="21375" y="19088"/>
                </a:lnTo>
                <a:lnTo>
                  <a:pt x="21710" y="19088"/>
                </a:lnTo>
                <a:lnTo>
                  <a:pt x="21878" y="18976"/>
                </a:lnTo>
                <a:lnTo>
                  <a:pt x="38453" y="39458"/>
                </a:lnTo>
                <a:lnTo>
                  <a:pt x="38398" y="39570"/>
                </a:lnTo>
                <a:lnTo>
                  <a:pt x="38398" y="39737"/>
                </a:lnTo>
                <a:lnTo>
                  <a:pt x="38453" y="40016"/>
                </a:lnTo>
                <a:lnTo>
                  <a:pt x="38621" y="40184"/>
                </a:lnTo>
                <a:lnTo>
                  <a:pt x="38788" y="40351"/>
                </a:lnTo>
                <a:lnTo>
                  <a:pt x="39067" y="40407"/>
                </a:lnTo>
                <a:lnTo>
                  <a:pt x="39291" y="40351"/>
                </a:lnTo>
                <a:lnTo>
                  <a:pt x="39514" y="40240"/>
                </a:lnTo>
                <a:lnTo>
                  <a:pt x="39625" y="40072"/>
                </a:lnTo>
                <a:lnTo>
                  <a:pt x="39737" y="39849"/>
                </a:lnTo>
                <a:lnTo>
                  <a:pt x="55699" y="37170"/>
                </a:lnTo>
                <a:lnTo>
                  <a:pt x="55811" y="37282"/>
                </a:lnTo>
                <a:lnTo>
                  <a:pt x="55922" y="37393"/>
                </a:lnTo>
                <a:lnTo>
                  <a:pt x="56090" y="37505"/>
                </a:lnTo>
                <a:lnTo>
                  <a:pt x="56257" y="37505"/>
                </a:lnTo>
                <a:lnTo>
                  <a:pt x="56536" y="37449"/>
                </a:lnTo>
                <a:lnTo>
                  <a:pt x="56704" y="37282"/>
                </a:lnTo>
                <a:lnTo>
                  <a:pt x="56871" y="37114"/>
                </a:lnTo>
                <a:lnTo>
                  <a:pt x="56927" y="36835"/>
                </a:lnTo>
                <a:lnTo>
                  <a:pt x="56871" y="36556"/>
                </a:lnTo>
                <a:lnTo>
                  <a:pt x="73168" y="18529"/>
                </a:lnTo>
                <a:lnTo>
                  <a:pt x="73391" y="18697"/>
                </a:lnTo>
                <a:lnTo>
                  <a:pt x="73670" y="18753"/>
                </a:lnTo>
                <a:lnTo>
                  <a:pt x="73949" y="18697"/>
                </a:lnTo>
                <a:lnTo>
                  <a:pt x="74116" y="18529"/>
                </a:lnTo>
                <a:lnTo>
                  <a:pt x="74284" y="18362"/>
                </a:lnTo>
                <a:lnTo>
                  <a:pt x="74340" y="18083"/>
                </a:lnTo>
                <a:lnTo>
                  <a:pt x="74284" y="17860"/>
                </a:lnTo>
                <a:lnTo>
                  <a:pt x="90246" y="12725"/>
                </a:lnTo>
                <a:lnTo>
                  <a:pt x="90357" y="12893"/>
                </a:lnTo>
                <a:lnTo>
                  <a:pt x="90469" y="13060"/>
                </a:lnTo>
                <a:lnTo>
                  <a:pt x="90636" y="13116"/>
                </a:lnTo>
                <a:lnTo>
                  <a:pt x="90860" y="13172"/>
                </a:lnTo>
                <a:lnTo>
                  <a:pt x="91139" y="13116"/>
                </a:lnTo>
                <a:lnTo>
                  <a:pt x="91362" y="12948"/>
                </a:lnTo>
                <a:lnTo>
                  <a:pt x="107659" y="30082"/>
                </a:lnTo>
                <a:lnTo>
                  <a:pt x="107603" y="30361"/>
                </a:lnTo>
                <a:lnTo>
                  <a:pt x="107659" y="30640"/>
                </a:lnTo>
                <a:lnTo>
                  <a:pt x="107826" y="30808"/>
                </a:lnTo>
                <a:lnTo>
                  <a:pt x="107993" y="30975"/>
                </a:lnTo>
                <a:lnTo>
                  <a:pt x="108272" y="31031"/>
                </a:lnTo>
                <a:lnTo>
                  <a:pt x="108552" y="30975"/>
                </a:lnTo>
                <a:lnTo>
                  <a:pt x="108719" y="30808"/>
                </a:lnTo>
                <a:lnTo>
                  <a:pt x="108886" y="30640"/>
                </a:lnTo>
                <a:lnTo>
                  <a:pt x="108942" y="30361"/>
                </a:lnTo>
                <a:lnTo>
                  <a:pt x="108886" y="30082"/>
                </a:lnTo>
                <a:lnTo>
                  <a:pt x="125127" y="18195"/>
                </a:lnTo>
                <a:lnTo>
                  <a:pt x="125239" y="18362"/>
                </a:lnTo>
                <a:lnTo>
                  <a:pt x="125350" y="18418"/>
                </a:lnTo>
                <a:lnTo>
                  <a:pt x="125518" y="18529"/>
                </a:lnTo>
                <a:lnTo>
                  <a:pt x="125685" y="18529"/>
                </a:lnTo>
                <a:lnTo>
                  <a:pt x="125964" y="18474"/>
                </a:lnTo>
                <a:lnTo>
                  <a:pt x="126132" y="18306"/>
                </a:lnTo>
                <a:lnTo>
                  <a:pt x="126299" y="18139"/>
                </a:lnTo>
                <a:lnTo>
                  <a:pt x="126355" y="17860"/>
                </a:lnTo>
                <a:lnTo>
                  <a:pt x="126355" y="17804"/>
                </a:lnTo>
                <a:lnTo>
                  <a:pt x="142205" y="16130"/>
                </a:lnTo>
                <a:lnTo>
                  <a:pt x="142261" y="16409"/>
                </a:lnTo>
                <a:lnTo>
                  <a:pt x="142429" y="16576"/>
                </a:lnTo>
                <a:lnTo>
                  <a:pt x="142652" y="16688"/>
                </a:lnTo>
                <a:lnTo>
                  <a:pt x="142875" y="16743"/>
                </a:lnTo>
                <a:lnTo>
                  <a:pt x="143154" y="16688"/>
                </a:lnTo>
                <a:lnTo>
                  <a:pt x="143321" y="16520"/>
                </a:lnTo>
                <a:lnTo>
                  <a:pt x="143489" y="16353"/>
                </a:lnTo>
                <a:lnTo>
                  <a:pt x="143545" y="16074"/>
                </a:lnTo>
                <a:lnTo>
                  <a:pt x="143489" y="15906"/>
                </a:lnTo>
                <a:lnTo>
                  <a:pt x="143433" y="15683"/>
                </a:lnTo>
                <a:lnTo>
                  <a:pt x="159786" y="1061"/>
                </a:lnTo>
                <a:lnTo>
                  <a:pt x="160009" y="1284"/>
                </a:lnTo>
                <a:lnTo>
                  <a:pt x="160120" y="1340"/>
                </a:lnTo>
                <a:lnTo>
                  <a:pt x="160288" y="1340"/>
                </a:lnTo>
                <a:lnTo>
                  <a:pt x="160511" y="1284"/>
                </a:lnTo>
                <a:lnTo>
                  <a:pt x="160679" y="1228"/>
                </a:lnTo>
                <a:lnTo>
                  <a:pt x="160790" y="1117"/>
                </a:lnTo>
                <a:lnTo>
                  <a:pt x="160902" y="949"/>
                </a:lnTo>
                <a:lnTo>
                  <a:pt x="177031" y="6530"/>
                </a:lnTo>
                <a:lnTo>
                  <a:pt x="177031" y="6698"/>
                </a:lnTo>
                <a:lnTo>
                  <a:pt x="177087" y="6977"/>
                </a:lnTo>
                <a:lnTo>
                  <a:pt x="177254" y="7144"/>
                </a:lnTo>
                <a:lnTo>
                  <a:pt x="177422" y="7312"/>
                </a:lnTo>
                <a:lnTo>
                  <a:pt x="177701" y="7367"/>
                </a:lnTo>
                <a:lnTo>
                  <a:pt x="177868" y="7367"/>
                </a:lnTo>
                <a:lnTo>
                  <a:pt x="178036" y="7256"/>
                </a:lnTo>
                <a:lnTo>
                  <a:pt x="194388" y="25450"/>
                </a:lnTo>
                <a:lnTo>
                  <a:pt x="194277" y="25673"/>
                </a:lnTo>
                <a:lnTo>
                  <a:pt x="194221" y="25896"/>
                </a:lnTo>
                <a:lnTo>
                  <a:pt x="194277" y="26175"/>
                </a:lnTo>
                <a:lnTo>
                  <a:pt x="194444" y="26343"/>
                </a:lnTo>
                <a:lnTo>
                  <a:pt x="194611" y="26510"/>
                </a:lnTo>
                <a:lnTo>
                  <a:pt x="194890" y="26566"/>
                </a:lnTo>
                <a:lnTo>
                  <a:pt x="195058" y="26566"/>
                </a:lnTo>
                <a:lnTo>
                  <a:pt x="195169" y="26510"/>
                </a:lnTo>
                <a:lnTo>
                  <a:pt x="195337" y="26399"/>
                </a:lnTo>
                <a:lnTo>
                  <a:pt x="195449" y="26287"/>
                </a:lnTo>
                <a:lnTo>
                  <a:pt x="211410" y="32538"/>
                </a:lnTo>
                <a:lnTo>
                  <a:pt x="211410" y="32594"/>
                </a:lnTo>
                <a:lnTo>
                  <a:pt x="211466" y="32873"/>
                </a:lnTo>
                <a:lnTo>
                  <a:pt x="211634" y="33040"/>
                </a:lnTo>
                <a:lnTo>
                  <a:pt x="211801" y="33208"/>
                </a:lnTo>
                <a:lnTo>
                  <a:pt x="212080" y="33263"/>
                </a:lnTo>
                <a:lnTo>
                  <a:pt x="212359" y="33208"/>
                </a:lnTo>
                <a:lnTo>
                  <a:pt x="212527" y="33040"/>
                </a:lnTo>
                <a:lnTo>
                  <a:pt x="212694" y="32873"/>
                </a:lnTo>
                <a:lnTo>
                  <a:pt x="212750" y="32594"/>
                </a:lnTo>
                <a:lnTo>
                  <a:pt x="212750" y="32538"/>
                </a:lnTo>
                <a:lnTo>
                  <a:pt x="229214" y="22994"/>
                </a:lnTo>
                <a:lnTo>
                  <a:pt x="229437" y="23162"/>
                </a:lnTo>
                <a:lnTo>
                  <a:pt x="229716" y="23217"/>
                </a:lnTo>
                <a:lnTo>
                  <a:pt x="229995" y="23162"/>
                </a:lnTo>
                <a:lnTo>
                  <a:pt x="230163" y="22994"/>
                </a:lnTo>
                <a:lnTo>
                  <a:pt x="230330" y="22827"/>
                </a:lnTo>
                <a:lnTo>
                  <a:pt x="230386" y="22548"/>
                </a:lnTo>
                <a:lnTo>
                  <a:pt x="230386" y="22492"/>
                </a:lnTo>
                <a:lnTo>
                  <a:pt x="246180" y="16297"/>
                </a:lnTo>
                <a:lnTo>
                  <a:pt x="246404" y="16464"/>
                </a:lnTo>
                <a:lnTo>
                  <a:pt x="246683" y="16520"/>
                </a:lnTo>
                <a:lnTo>
                  <a:pt x="246962" y="16464"/>
                </a:lnTo>
                <a:lnTo>
                  <a:pt x="247129" y="16297"/>
                </a:lnTo>
                <a:lnTo>
                  <a:pt x="247297" y="16130"/>
                </a:lnTo>
                <a:lnTo>
                  <a:pt x="247352" y="15851"/>
                </a:lnTo>
                <a:lnTo>
                  <a:pt x="247297" y="15683"/>
                </a:lnTo>
                <a:lnTo>
                  <a:pt x="263761" y="1507"/>
                </a:lnTo>
                <a:lnTo>
                  <a:pt x="263872" y="1619"/>
                </a:lnTo>
                <a:lnTo>
                  <a:pt x="264040" y="1730"/>
                </a:lnTo>
                <a:lnTo>
                  <a:pt x="264151" y="1786"/>
                </a:lnTo>
                <a:lnTo>
                  <a:pt x="264319" y="1786"/>
                </a:lnTo>
                <a:lnTo>
                  <a:pt x="264542" y="1730"/>
                </a:lnTo>
                <a:lnTo>
                  <a:pt x="264765" y="1619"/>
                </a:lnTo>
                <a:lnTo>
                  <a:pt x="264877" y="1451"/>
                </a:lnTo>
                <a:lnTo>
                  <a:pt x="264988" y="1228"/>
                </a:lnTo>
                <a:lnTo>
                  <a:pt x="280839" y="3237"/>
                </a:lnTo>
                <a:lnTo>
                  <a:pt x="280839" y="3349"/>
                </a:lnTo>
                <a:lnTo>
                  <a:pt x="280894" y="3628"/>
                </a:lnTo>
                <a:lnTo>
                  <a:pt x="281062" y="3795"/>
                </a:lnTo>
                <a:lnTo>
                  <a:pt x="281229" y="3963"/>
                </a:lnTo>
                <a:lnTo>
                  <a:pt x="281508" y="4019"/>
                </a:lnTo>
                <a:lnTo>
                  <a:pt x="281787" y="3963"/>
                </a:lnTo>
                <a:lnTo>
                  <a:pt x="281955" y="3795"/>
                </a:lnTo>
                <a:lnTo>
                  <a:pt x="282122" y="3628"/>
                </a:lnTo>
                <a:lnTo>
                  <a:pt x="282178" y="3349"/>
                </a:lnTo>
                <a:lnTo>
                  <a:pt x="285750" y="3349"/>
                </a:lnTo>
                <a:lnTo>
                  <a:pt x="285750" y="3126"/>
                </a:lnTo>
                <a:lnTo>
                  <a:pt x="282122" y="3126"/>
                </a:lnTo>
                <a:lnTo>
                  <a:pt x="282067" y="2958"/>
                </a:lnTo>
                <a:lnTo>
                  <a:pt x="281899" y="2791"/>
                </a:lnTo>
                <a:lnTo>
                  <a:pt x="281732" y="2735"/>
                </a:lnTo>
                <a:lnTo>
                  <a:pt x="281508" y="2679"/>
                </a:lnTo>
                <a:lnTo>
                  <a:pt x="281341" y="2679"/>
                </a:lnTo>
                <a:lnTo>
                  <a:pt x="281174" y="2791"/>
                </a:lnTo>
                <a:lnTo>
                  <a:pt x="281006" y="2902"/>
                </a:lnTo>
                <a:lnTo>
                  <a:pt x="280894" y="3014"/>
                </a:lnTo>
                <a:lnTo>
                  <a:pt x="264988" y="1005"/>
                </a:lnTo>
                <a:lnTo>
                  <a:pt x="264877" y="782"/>
                </a:lnTo>
                <a:lnTo>
                  <a:pt x="264765" y="614"/>
                </a:lnTo>
                <a:lnTo>
                  <a:pt x="264542" y="503"/>
                </a:lnTo>
                <a:lnTo>
                  <a:pt x="264319" y="447"/>
                </a:lnTo>
                <a:lnTo>
                  <a:pt x="264040" y="503"/>
                </a:lnTo>
                <a:lnTo>
                  <a:pt x="263872" y="670"/>
                </a:lnTo>
                <a:lnTo>
                  <a:pt x="263705" y="838"/>
                </a:lnTo>
                <a:lnTo>
                  <a:pt x="263649" y="1117"/>
                </a:lnTo>
                <a:lnTo>
                  <a:pt x="263705" y="1284"/>
                </a:lnTo>
                <a:lnTo>
                  <a:pt x="247241" y="15460"/>
                </a:lnTo>
                <a:lnTo>
                  <a:pt x="247129" y="15348"/>
                </a:lnTo>
                <a:lnTo>
                  <a:pt x="246962" y="15237"/>
                </a:lnTo>
                <a:lnTo>
                  <a:pt x="246850" y="15181"/>
                </a:lnTo>
                <a:lnTo>
                  <a:pt x="246683" y="15181"/>
                </a:lnTo>
                <a:lnTo>
                  <a:pt x="246404" y="15237"/>
                </a:lnTo>
                <a:lnTo>
                  <a:pt x="246236" y="15404"/>
                </a:lnTo>
                <a:lnTo>
                  <a:pt x="246069" y="15571"/>
                </a:lnTo>
                <a:lnTo>
                  <a:pt x="246013" y="15851"/>
                </a:lnTo>
                <a:lnTo>
                  <a:pt x="246069" y="16130"/>
                </a:lnTo>
                <a:lnTo>
                  <a:pt x="230330" y="22269"/>
                </a:lnTo>
                <a:lnTo>
                  <a:pt x="230219" y="22101"/>
                </a:lnTo>
                <a:lnTo>
                  <a:pt x="230051" y="21990"/>
                </a:lnTo>
                <a:lnTo>
                  <a:pt x="229884" y="21934"/>
                </a:lnTo>
                <a:lnTo>
                  <a:pt x="229716" y="21878"/>
                </a:lnTo>
                <a:lnTo>
                  <a:pt x="229437" y="21934"/>
                </a:lnTo>
                <a:lnTo>
                  <a:pt x="229270" y="22101"/>
                </a:lnTo>
                <a:lnTo>
                  <a:pt x="229102" y="22269"/>
                </a:lnTo>
                <a:lnTo>
                  <a:pt x="229046" y="22548"/>
                </a:lnTo>
                <a:lnTo>
                  <a:pt x="229102" y="22827"/>
                </a:lnTo>
                <a:lnTo>
                  <a:pt x="212694" y="32315"/>
                </a:lnTo>
                <a:lnTo>
                  <a:pt x="212582" y="32147"/>
                </a:lnTo>
                <a:lnTo>
                  <a:pt x="212415" y="32036"/>
                </a:lnTo>
                <a:lnTo>
                  <a:pt x="212248" y="31924"/>
                </a:lnTo>
                <a:lnTo>
                  <a:pt x="212080" y="31924"/>
                </a:lnTo>
                <a:lnTo>
                  <a:pt x="211913" y="31980"/>
                </a:lnTo>
                <a:lnTo>
                  <a:pt x="211745" y="32036"/>
                </a:lnTo>
                <a:lnTo>
                  <a:pt x="211578" y="32147"/>
                </a:lnTo>
                <a:lnTo>
                  <a:pt x="211466" y="32315"/>
                </a:lnTo>
                <a:lnTo>
                  <a:pt x="195504" y="26120"/>
                </a:lnTo>
                <a:lnTo>
                  <a:pt x="195560" y="25896"/>
                </a:lnTo>
                <a:lnTo>
                  <a:pt x="195504" y="25617"/>
                </a:lnTo>
                <a:lnTo>
                  <a:pt x="195337" y="25450"/>
                </a:lnTo>
                <a:lnTo>
                  <a:pt x="195169" y="25282"/>
                </a:lnTo>
                <a:lnTo>
                  <a:pt x="194890" y="25227"/>
                </a:lnTo>
                <a:lnTo>
                  <a:pt x="194723" y="25227"/>
                </a:lnTo>
                <a:lnTo>
                  <a:pt x="194556" y="25338"/>
                </a:lnTo>
                <a:lnTo>
                  <a:pt x="178203" y="7144"/>
                </a:lnTo>
                <a:lnTo>
                  <a:pt x="178315" y="6921"/>
                </a:lnTo>
                <a:lnTo>
                  <a:pt x="178371" y="6698"/>
                </a:lnTo>
                <a:lnTo>
                  <a:pt x="178315" y="6419"/>
                </a:lnTo>
                <a:lnTo>
                  <a:pt x="178147" y="6251"/>
                </a:lnTo>
                <a:lnTo>
                  <a:pt x="177980" y="6084"/>
                </a:lnTo>
                <a:lnTo>
                  <a:pt x="177701" y="6028"/>
                </a:lnTo>
                <a:lnTo>
                  <a:pt x="177533" y="6028"/>
                </a:lnTo>
                <a:lnTo>
                  <a:pt x="177366" y="6084"/>
                </a:lnTo>
                <a:lnTo>
                  <a:pt x="177254" y="6195"/>
                </a:lnTo>
                <a:lnTo>
                  <a:pt x="177143" y="6307"/>
                </a:lnTo>
                <a:lnTo>
                  <a:pt x="160958" y="726"/>
                </a:lnTo>
                <a:lnTo>
                  <a:pt x="160958" y="670"/>
                </a:lnTo>
                <a:lnTo>
                  <a:pt x="160902" y="391"/>
                </a:lnTo>
                <a:lnTo>
                  <a:pt x="160734" y="224"/>
                </a:lnTo>
                <a:lnTo>
                  <a:pt x="160567" y="56"/>
                </a:lnTo>
                <a:lnTo>
                  <a:pt x="160288" y="0"/>
                </a:lnTo>
                <a:close/>
              </a:path>
            </a:pathLst>
          </a:custGeom>
          <a:solidFill>
            <a:srgbClr val="FFFFFF">
              <a:alpha val="3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7"/>
          <p:cNvSpPr txBox="1">
            <a:spLocks noGrp="1"/>
          </p:cNvSpPr>
          <p:nvPr>
            <p:ph type="title"/>
          </p:nvPr>
        </p:nvSpPr>
        <p:spPr>
          <a:xfrm>
            <a:off x="739675" y="401250"/>
            <a:ext cx="7686000" cy="8574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r>
              <a:rPr lang="en-US" smtClean="0"/>
              <a:t>Click to edit Master title style</a:t>
            </a:r>
            <a:endParaRPr/>
          </a:p>
        </p:txBody>
      </p:sp>
      <p:sp>
        <p:nvSpPr>
          <p:cNvPr id="440" name="Google Shape;440;p7"/>
          <p:cNvSpPr txBox="1">
            <a:spLocks noGrp="1"/>
          </p:cNvSpPr>
          <p:nvPr>
            <p:ph type="body" idx="1"/>
          </p:nvPr>
        </p:nvSpPr>
        <p:spPr>
          <a:xfrm>
            <a:off x="739675" y="1218009"/>
            <a:ext cx="3730800" cy="28539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pPr lvl="0"/>
            <a:r>
              <a:rPr lang="en-US" smtClean="0"/>
              <a:t>Edit Master text styles</a:t>
            </a:r>
          </a:p>
        </p:txBody>
      </p:sp>
      <p:sp>
        <p:nvSpPr>
          <p:cNvPr id="441" name="Google Shape;441;p7"/>
          <p:cNvSpPr txBox="1">
            <a:spLocks noGrp="1"/>
          </p:cNvSpPr>
          <p:nvPr>
            <p:ph type="body" idx="2"/>
          </p:nvPr>
        </p:nvSpPr>
        <p:spPr>
          <a:xfrm>
            <a:off x="4694997" y="1218009"/>
            <a:ext cx="3730800" cy="28539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pPr lvl="0"/>
            <a:r>
              <a:rPr lang="en-US" smtClean="0"/>
              <a:t>Edit Master text styles</a:t>
            </a:r>
          </a:p>
        </p:txBody>
      </p:sp>
      <p:sp>
        <p:nvSpPr>
          <p:cNvPr id="442" name="Google Shape;442;p7"/>
          <p:cNvSpPr txBox="1">
            <a:spLocks noGrp="1"/>
          </p:cNvSpPr>
          <p:nvPr>
            <p:ph type="sldNum" idx="12"/>
          </p:nvPr>
        </p:nvSpPr>
        <p:spPr>
          <a:xfrm>
            <a:off x="8586575" y="-11875"/>
            <a:ext cx="557400" cy="547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Title + 3 columns">
  <p:cSld name="TITLE_AND_TWO_COLUMNS_1">
    <p:spTree>
      <p:nvGrpSpPr>
        <p:cNvPr id="1" name="Shape 443"/>
        <p:cNvGrpSpPr/>
        <p:nvPr/>
      </p:nvGrpSpPr>
      <p:grpSpPr>
        <a:xfrm>
          <a:off x="0" y="0"/>
          <a:ext cx="0" cy="0"/>
          <a:chOff x="0" y="0"/>
          <a:chExt cx="0" cy="0"/>
        </a:xfrm>
      </p:grpSpPr>
      <p:sp>
        <p:nvSpPr>
          <p:cNvPr id="444" name="Google Shape;444;p8"/>
          <p:cNvSpPr/>
          <p:nvPr/>
        </p:nvSpPr>
        <p:spPr>
          <a:xfrm>
            <a:off x="-25" y="0"/>
            <a:ext cx="9144000" cy="1088700"/>
          </a:xfrm>
          <a:prstGeom prst="rect">
            <a:avLst/>
          </a:pr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5" name="Google Shape;445;p8"/>
          <p:cNvGrpSpPr/>
          <p:nvPr/>
        </p:nvGrpSpPr>
        <p:grpSpPr>
          <a:xfrm>
            <a:off x="28550" y="3850565"/>
            <a:ext cx="9094048" cy="1293104"/>
            <a:chOff x="28544" y="3514688"/>
            <a:chExt cx="9094048" cy="1628800"/>
          </a:xfrm>
        </p:grpSpPr>
        <p:sp>
          <p:nvSpPr>
            <p:cNvPr id="446" name="Google Shape;446;p8"/>
            <p:cNvSpPr/>
            <p:nvPr/>
          </p:nvSpPr>
          <p:spPr>
            <a:xfrm>
              <a:off x="300032" y="4491616"/>
              <a:ext cx="228608" cy="651872"/>
            </a:xfrm>
            <a:custGeom>
              <a:avLst/>
              <a:gdLst/>
              <a:ahLst/>
              <a:cxnLst/>
              <a:rect l="l" t="t" r="r" b="b"/>
              <a:pathLst>
                <a:path w="7144" h="20371" extrusionOk="0">
                  <a:moveTo>
                    <a:pt x="0" y="0"/>
                  </a:moveTo>
                  <a:lnTo>
                    <a:pt x="0" y="20371"/>
                  </a:lnTo>
                  <a:lnTo>
                    <a:pt x="7144" y="20371"/>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8"/>
            <p:cNvSpPr/>
            <p:nvPr/>
          </p:nvSpPr>
          <p:spPr>
            <a:xfrm>
              <a:off x="28544" y="4220160"/>
              <a:ext cx="228640" cy="923328"/>
            </a:xfrm>
            <a:custGeom>
              <a:avLst/>
              <a:gdLst/>
              <a:ahLst/>
              <a:cxnLst/>
              <a:rect l="l" t="t" r="r" b="b"/>
              <a:pathLst>
                <a:path w="7145" h="28854" extrusionOk="0">
                  <a:moveTo>
                    <a:pt x="1" y="0"/>
                  </a:moveTo>
                  <a:lnTo>
                    <a:pt x="1" y="28854"/>
                  </a:lnTo>
                  <a:lnTo>
                    <a:pt x="7145" y="28854"/>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8"/>
            <p:cNvSpPr/>
            <p:nvPr/>
          </p:nvSpPr>
          <p:spPr>
            <a:xfrm>
              <a:off x="576832"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8"/>
            <p:cNvSpPr/>
            <p:nvPr/>
          </p:nvSpPr>
          <p:spPr>
            <a:xfrm>
              <a:off x="853664" y="4120128"/>
              <a:ext cx="230400" cy="1023360"/>
            </a:xfrm>
            <a:custGeom>
              <a:avLst/>
              <a:gdLst/>
              <a:ahLst/>
              <a:cxnLst/>
              <a:rect l="l" t="t" r="r" b="b"/>
              <a:pathLst>
                <a:path w="7200" h="31980" extrusionOk="0">
                  <a:moveTo>
                    <a:pt x="0" y="1"/>
                  </a:moveTo>
                  <a:lnTo>
                    <a:pt x="0" y="31980"/>
                  </a:lnTo>
                  <a:lnTo>
                    <a:pt x="7200" y="3198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8"/>
            <p:cNvSpPr/>
            <p:nvPr/>
          </p:nvSpPr>
          <p:spPr>
            <a:xfrm>
              <a:off x="1130496" y="4627328"/>
              <a:ext cx="230400" cy="516160"/>
            </a:xfrm>
            <a:custGeom>
              <a:avLst/>
              <a:gdLst/>
              <a:ahLst/>
              <a:cxnLst/>
              <a:rect l="l" t="t" r="r" b="b"/>
              <a:pathLst>
                <a:path w="7200" h="16130" extrusionOk="0">
                  <a:moveTo>
                    <a:pt x="0" y="1"/>
                  </a:moveTo>
                  <a:lnTo>
                    <a:pt x="0" y="16130"/>
                  </a:lnTo>
                  <a:lnTo>
                    <a:pt x="7200" y="1613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8"/>
            <p:cNvSpPr/>
            <p:nvPr/>
          </p:nvSpPr>
          <p:spPr>
            <a:xfrm>
              <a:off x="1409088" y="3821888"/>
              <a:ext cx="228640" cy="1321600"/>
            </a:xfrm>
            <a:custGeom>
              <a:avLst/>
              <a:gdLst/>
              <a:ahLst/>
              <a:cxnLst/>
              <a:rect l="l" t="t" r="r" b="b"/>
              <a:pathLst>
                <a:path w="7145" h="41300" extrusionOk="0">
                  <a:moveTo>
                    <a:pt x="1" y="0"/>
                  </a:moveTo>
                  <a:lnTo>
                    <a:pt x="1" y="41300"/>
                  </a:lnTo>
                  <a:lnTo>
                    <a:pt x="7144" y="41300"/>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8"/>
            <p:cNvSpPr/>
            <p:nvPr/>
          </p:nvSpPr>
          <p:spPr>
            <a:xfrm>
              <a:off x="1685920" y="4175488"/>
              <a:ext cx="230400" cy="968000"/>
            </a:xfrm>
            <a:custGeom>
              <a:avLst/>
              <a:gdLst/>
              <a:ahLst/>
              <a:cxnLst/>
              <a:rect l="l" t="t" r="r" b="b"/>
              <a:pathLst>
                <a:path w="7200" h="30250" extrusionOk="0">
                  <a:moveTo>
                    <a:pt x="0" y="1"/>
                  </a:moveTo>
                  <a:lnTo>
                    <a:pt x="0" y="30250"/>
                  </a:lnTo>
                  <a:lnTo>
                    <a:pt x="7200" y="3025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8"/>
            <p:cNvSpPr/>
            <p:nvPr/>
          </p:nvSpPr>
          <p:spPr>
            <a:xfrm>
              <a:off x="1962720"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8"/>
            <p:cNvSpPr/>
            <p:nvPr/>
          </p:nvSpPr>
          <p:spPr>
            <a:xfrm>
              <a:off x="2239552" y="4355872"/>
              <a:ext cx="230400" cy="787616"/>
            </a:xfrm>
            <a:custGeom>
              <a:avLst/>
              <a:gdLst/>
              <a:ahLst/>
              <a:cxnLst/>
              <a:rect l="l" t="t" r="r" b="b"/>
              <a:pathLst>
                <a:path w="7200" h="24613" extrusionOk="0">
                  <a:moveTo>
                    <a:pt x="0" y="1"/>
                  </a:moveTo>
                  <a:lnTo>
                    <a:pt x="0" y="24613"/>
                  </a:lnTo>
                  <a:lnTo>
                    <a:pt x="7200" y="24613"/>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8"/>
            <p:cNvSpPr/>
            <p:nvPr/>
          </p:nvSpPr>
          <p:spPr>
            <a:xfrm>
              <a:off x="25163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8"/>
            <p:cNvSpPr/>
            <p:nvPr/>
          </p:nvSpPr>
          <p:spPr>
            <a:xfrm>
              <a:off x="2794976" y="4175488"/>
              <a:ext cx="228640" cy="968000"/>
            </a:xfrm>
            <a:custGeom>
              <a:avLst/>
              <a:gdLst/>
              <a:ahLst/>
              <a:cxnLst/>
              <a:rect l="l" t="t" r="r" b="b"/>
              <a:pathLst>
                <a:path w="7145" h="30250" extrusionOk="0">
                  <a:moveTo>
                    <a:pt x="1" y="1"/>
                  </a:moveTo>
                  <a:lnTo>
                    <a:pt x="1" y="30250"/>
                  </a:lnTo>
                  <a:lnTo>
                    <a:pt x="7144" y="3025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8"/>
            <p:cNvSpPr/>
            <p:nvPr/>
          </p:nvSpPr>
          <p:spPr>
            <a:xfrm>
              <a:off x="3071808" y="3659360"/>
              <a:ext cx="230400" cy="1484128"/>
            </a:xfrm>
            <a:custGeom>
              <a:avLst/>
              <a:gdLst/>
              <a:ahLst/>
              <a:cxnLst/>
              <a:rect l="l" t="t" r="r" b="b"/>
              <a:pathLst>
                <a:path w="7200" h="46379" extrusionOk="0">
                  <a:moveTo>
                    <a:pt x="0" y="1"/>
                  </a:moveTo>
                  <a:lnTo>
                    <a:pt x="0" y="46379"/>
                  </a:lnTo>
                  <a:lnTo>
                    <a:pt x="7200" y="46379"/>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8"/>
            <p:cNvSpPr/>
            <p:nvPr/>
          </p:nvSpPr>
          <p:spPr>
            <a:xfrm>
              <a:off x="3348608"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8"/>
            <p:cNvSpPr/>
            <p:nvPr/>
          </p:nvSpPr>
          <p:spPr>
            <a:xfrm>
              <a:off x="3625440"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8"/>
            <p:cNvSpPr/>
            <p:nvPr/>
          </p:nvSpPr>
          <p:spPr>
            <a:xfrm>
              <a:off x="3904032" y="4491616"/>
              <a:ext cx="228640" cy="651872"/>
            </a:xfrm>
            <a:custGeom>
              <a:avLst/>
              <a:gdLst/>
              <a:ahLst/>
              <a:cxnLst/>
              <a:rect l="l" t="t" r="r" b="b"/>
              <a:pathLst>
                <a:path w="7145" h="20371" extrusionOk="0">
                  <a:moveTo>
                    <a:pt x="1" y="0"/>
                  </a:moveTo>
                  <a:lnTo>
                    <a:pt x="1" y="20371"/>
                  </a:lnTo>
                  <a:lnTo>
                    <a:pt x="7145" y="20371"/>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8"/>
            <p:cNvSpPr/>
            <p:nvPr/>
          </p:nvSpPr>
          <p:spPr>
            <a:xfrm>
              <a:off x="4180864" y="4284448"/>
              <a:ext cx="230432" cy="859040"/>
            </a:xfrm>
            <a:custGeom>
              <a:avLst/>
              <a:gdLst/>
              <a:ahLst/>
              <a:cxnLst/>
              <a:rect l="l" t="t" r="r" b="b"/>
              <a:pathLst>
                <a:path w="7201" h="26845" extrusionOk="0">
                  <a:moveTo>
                    <a:pt x="0" y="0"/>
                  </a:moveTo>
                  <a:lnTo>
                    <a:pt x="0" y="26845"/>
                  </a:lnTo>
                  <a:lnTo>
                    <a:pt x="7200" y="26845"/>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8"/>
            <p:cNvSpPr/>
            <p:nvPr/>
          </p:nvSpPr>
          <p:spPr>
            <a:xfrm>
              <a:off x="4457696" y="4004032"/>
              <a:ext cx="230400" cy="1139456"/>
            </a:xfrm>
            <a:custGeom>
              <a:avLst/>
              <a:gdLst/>
              <a:ahLst/>
              <a:cxnLst/>
              <a:rect l="l" t="t" r="r" b="b"/>
              <a:pathLst>
                <a:path w="7200" h="35608" extrusionOk="0">
                  <a:moveTo>
                    <a:pt x="0" y="1"/>
                  </a:moveTo>
                  <a:lnTo>
                    <a:pt x="0" y="35608"/>
                  </a:lnTo>
                  <a:lnTo>
                    <a:pt x="7200" y="35608"/>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8"/>
            <p:cNvSpPr/>
            <p:nvPr/>
          </p:nvSpPr>
          <p:spPr>
            <a:xfrm>
              <a:off x="4734496"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8"/>
            <p:cNvSpPr/>
            <p:nvPr/>
          </p:nvSpPr>
          <p:spPr>
            <a:xfrm>
              <a:off x="50113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8"/>
            <p:cNvSpPr/>
            <p:nvPr/>
          </p:nvSpPr>
          <p:spPr>
            <a:xfrm>
              <a:off x="5289920" y="3939744"/>
              <a:ext cx="228640" cy="1203744"/>
            </a:xfrm>
            <a:custGeom>
              <a:avLst/>
              <a:gdLst/>
              <a:ahLst/>
              <a:cxnLst/>
              <a:rect l="l" t="t" r="r" b="b"/>
              <a:pathLst>
                <a:path w="7145" h="37617" extrusionOk="0">
                  <a:moveTo>
                    <a:pt x="1" y="1"/>
                  </a:moveTo>
                  <a:lnTo>
                    <a:pt x="1" y="37617"/>
                  </a:lnTo>
                  <a:lnTo>
                    <a:pt x="7145" y="37617"/>
                  </a:lnTo>
                  <a:lnTo>
                    <a:pt x="7145"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8"/>
            <p:cNvSpPr/>
            <p:nvPr/>
          </p:nvSpPr>
          <p:spPr>
            <a:xfrm>
              <a:off x="5566752" y="3704000"/>
              <a:ext cx="230432" cy="1439488"/>
            </a:xfrm>
            <a:custGeom>
              <a:avLst/>
              <a:gdLst/>
              <a:ahLst/>
              <a:cxnLst/>
              <a:rect l="l" t="t" r="r" b="b"/>
              <a:pathLst>
                <a:path w="7201" h="44984" extrusionOk="0">
                  <a:moveTo>
                    <a:pt x="0" y="1"/>
                  </a:moveTo>
                  <a:lnTo>
                    <a:pt x="0" y="44984"/>
                  </a:lnTo>
                  <a:lnTo>
                    <a:pt x="7200" y="44984"/>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8"/>
            <p:cNvSpPr/>
            <p:nvPr/>
          </p:nvSpPr>
          <p:spPr>
            <a:xfrm>
              <a:off x="58435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8"/>
            <p:cNvSpPr/>
            <p:nvPr/>
          </p:nvSpPr>
          <p:spPr>
            <a:xfrm>
              <a:off x="6120384" y="4329088"/>
              <a:ext cx="230432" cy="814400"/>
            </a:xfrm>
            <a:custGeom>
              <a:avLst/>
              <a:gdLst/>
              <a:ahLst/>
              <a:cxnLst/>
              <a:rect l="l" t="t" r="r" b="b"/>
              <a:pathLst>
                <a:path w="7201" h="25450" extrusionOk="0">
                  <a:moveTo>
                    <a:pt x="1" y="0"/>
                  </a:moveTo>
                  <a:lnTo>
                    <a:pt x="1" y="25450"/>
                  </a:lnTo>
                  <a:lnTo>
                    <a:pt x="7200" y="2545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8"/>
            <p:cNvSpPr/>
            <p:nvPr/>
          </p:nvSpPr>
          <p:spPr>
            <a:xfrm>
              <a:off x="6399008" y="4120128"/>
              <a:ext cx="228608" cy="1023360"/>
            </a:xfrm>
            <a:custGeom>
              <a:avLst/>
              <a:gdLst/>
              <a:ahLst/>
              <a:cxnLst/>
              <a:rect l="l" t="t" r="r" b="b"/>
              <a:pathLst>
                <a:path w="7144" h="31980" extrusionOk="0">
                  <a:moveTo>
                    <a:pt x="0" y="1"/>
                  </a:moveTo>
                  <a:lnTo>
                    <a:pt x="0" y="31980"/>
                  </a:lnTo>
                  <a:lnTo>
                    <a:pt x="7144" y="3198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8"/>
            <p:cNvSpPr/>
            <p:nvPr/>
          </p:nvSpPr>
          <p:spPr>
            <a:xfrm>
              <a:off x="6675808" y="4538048"/>
              <a:ext cx="230432" cy="605440"/>
            </a:xfrm>
            <a:custGeom>
              <a:avLst/>
              <a:gdLst/>
              <a:ahLst/>
              <a:cxnLst/>
              <a:rect l="l" t="t" r="r" b="b"/>
              <a:pathLst>
                <a:path w="7201" h="18920" extrusionOk="0">
                  <a:moveTo>
                    <a:pt x="1" y="0"/>
                  </a:moveTo>
                  <a:lnTo>
                    <a:pt x="1" y="18920"/>
                  </a:lnTo>
                  <a:lnTo>
                    <a:pt x="7200" y="1892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8"/>
            <p:cNvSpPr/>
            <p:nvPr/>
          </p:nvSpPr>
          <p:spPr>
            <a:xfrm>
              <a:off x="6952640" y="3939744"/>
              <a:ext cx="230432" cy="1203744"/>
            </a:xfrm>
            <a:custGeom>
              <a:avLst/>
              <a:gdLst/>
              <a:ahLst/>
              <a:cxnLst/>
              <a:rect l="l" t="t" r="r" b="b"/>
              <a:pathLst>
                <a:path w="7201"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8"/>
            <p:cNvSpPr/>
            <p:nvPr/>
          </p:nvSpPr>
          <p:spPr>
            <a:xfrm>
              <a:off x="7229472"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8"/>
            <p:cNvSpPr/>
            <p:nvPr/>
          </p:nvSpPr>
          <p:spPr>
            <a:xfrm>
              <a:off x="7506272" y="3768288"/>
              <a:ext cx="230432" cy="1375200"/>
            </a:xfrm>
            <a:custGeom>
              <a:avLst/>
              <a:gdLst/>
              <a:ahLst/>
              <a:cxnLst/>
              <a:rect l="l" t="t" r="r" b="b"/>
              <a:pathLst>
                <a:path w="7201" h="42975" extrusionOk="0">
                  <a:moveTo>
                    <a:pt x="1" y="1"/>
                  </a:moveTo>
                  <a:lnTo>
                    <a:pt x="1" y="42975"/>
                  </a:lnTo>
                  <a:lnTo>
                    <a:pt x="7200" y="42975"/>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8"/>
            <p:cNvSpPr/>
            <p:nvPr/>
          </p:nvSpPr>
          <p:spPr>
            <a:xfrm>
              <a:off x="7784896" y="4004032"/>
              <a:ext cx="228608" cy="1139456"/>
            </a:xfrm>
            <a:custGeom>
              <a:avLst/>
              <a:gdLst/>
              <a:ahLst/>
              <a:cxnLst/>
              <a:rect l="l" t="t" r="r" b="b"/>
              <a:pathLst>
                <a:path w="7144" h="35608" extrusionOk="0">
                  <a:moveTo>
                    <a:pt x="0" y="1"/>
                  </a:moveTo>
                  <a:lnTo>
                    <a:pt x="0" y="35608"/>
                  </a:lnTo>
                  <a:lnTo>
                    <a:pt x="7144" y="35608"/>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8"/>
            <p:cNvSpPr/>
            <p:nvPr/>
          </p:nvSpPr>
          <p:spPr>
            <a:xfrm>
              <a:off x="8061696" y="3596864"/>
              <a:ext cx="230432" cy="1546624"/>
            </a:xfrm>
            <a:custGeom>
              <a:avLst/>
              <a:gdLst/>
              <a:ahLst/>
              <a:cxnLst/>
              <a:rect l="l" t="t" r="r" b="b"/>
              <a:pathLst>
                <a:path w="7201" h="48332" extrusionOk="0">
                  <a:moveTo>
                    <a:pt x="1" y="0"/>
                  </a:moveTo>
                  <a:lnTo>
                    <a:pt x="1" y="48332"/>
                  </a:lnTo>
                  <a:lnTo>
                    <a:pt x="7200" y="48332"/>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8"/>
            <p:cNvSpPr/>
            <p:nvPr/>
          </p:nvSpPr>
          <p:spPr>
            <a:xfrm>
              <a:off x="83385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8"/>
            <p:cNvSpPr/>
            <p:nvPr/>
          </p:nvSpPr>
          <p:spPr>
            <a:xfrm>
              <a:off x="8615360" y="3939744"/>
              <a:ext cx="230400" cy="1203744"/>
            </a:xfrm>
            <a:custGeom>
              <a:avLst/>
              <a:gdLst/>
              <a:ahLst/>
              <a:cxnLst/>
              <a:rect l="l" t="t" r="r" b="b"/>
              <a:pathLst>
                <a:path w="7200"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8"/>
            <p:cNvSpPr/>
            <p:nvPr/>
          </p:nvSpPr>
          <p:spPr>
            <a:xfrm>
              <a:off x="8893952" y="3596864"/>
              <a:ext cx="228640" cy="1546624"/>
            </a:xfrm>
            <a:custGeom>
              <a:avLst/>
              <a:gdLst/>
              <a:ahLst/>
              <a:cxnLst/>
              <a:rect l="l" t="t" r="r" b="b"/>
              <a:pathLst>
                <a:path w="7145" h="48332" extrusionOk="0">
                  <a:moveTo>
                    <a:pt x="1" y="0"/>
                  </a:moveTo>
                  <a:lnTo>
                    <a:pt x="1" y="48332"/>
                  </a:lnTo>
                  <a:lnTo>
                    <a:pt x="7144" y="48332"/>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9" name="Google Shape;479;p8"/>
          <p:cNvGrpSpPr/>
          <p:nvPr/>
        </p:nvGrpSpPr>
        <p:grpSpPr>
          <a:xfrm>
            <a:off x="28550" y="4360998"/>
            <a:ext cx="9094048" cy="782671"/>
            <a:chOff x="28544" y="4157632"/>
            <a:chExt cx="9094048" cy="985856"/>
          </a:xfrm>
        </p:grpSpPr>
        <p:sp>
          <p:nvSpPr>
            <p:cNvPr id="480" name="Google Shape;480;p8"/>
            <p:cNvSpPr/>
            <p:nvPr/>
          </p:nvSpPr>
          <p:spPr>
            <a:xfrm>
              <a:off x="435744" y="4782720"/>
              <a:ext cx="92896" cy="360768"/>
            </a:xfrm>
            <a:custGeom>
              <a:avLst/>
              <a:gdLst/>
              <a:ahLst/>
              <a:cxnLst/>
              <a:rect l="l" t="t" r="r" b="b"/>
              <a:pathLst>
                <a:path w="2903" h="11274" extrusionOk="0">
                  <a:moveTo>
                    <a:pt x="1" y="0"/>
                  </a:moveTo>
                  <a:lnTo>
                    <a:pt x="1" y="11274"/>
                  </a:lnTo>
                  <a:lnTo>
                    <a:pt x="2903" y="11274"/>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8"/>
            <p:cNvSpPr/>
            <p:nvPr/>
          </p:nvSpPr>
          <p:spPr>
            <a:xfrm>
              <a:off x="300032" y="4638048"/>
              <a:ext cx="92896" cy="505440"/>
            </a:xfrm>
            <a:custGeom>
              <a:avLst/>
              <a:gdLst/>
              <a:ahLst/>
              <a:cxnLst/>
              <a:rect l="l" t="t" r="r" b="b"/>
              <a:pathLst>
                <a:path w="2903" h="15795" extrusionOk="0">
                  <a:moveTo>
                    <a:pt x="0" y="1"/>
                  </a:moveTo>
                  <a:lnTo>
                    <a:pt x="0" y="15795"/>
                  </a:lnTo>
                  <a:lnTo>
                    <a:pt x="2902" y="15795"/>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8"/>
            <p:cNvSpPr/>
            <p:nvPr/>
          </p:nvSpPr>
          <p:spPr>
            <a:xfrm>
              <a:off x="164288" y="4571968"/>
              <a:ext cx="92896" cy="571520"/>
            </a:xfrm>
            <a:custGeom>
              <a:avLst/>
              <a:gdLst/>
              <a:ahLst/>
              <a:cxnLst/>
              <a:rect l="l" t="t" r="r" b="b"/>
              <a:pathLst>
                <a:path w="2903" h="17860" extrusionOk="0">
                  <a:moveTo>
                    <a:pt x="1" y="1"/>
                  </a:moveTo>
                  <a:lnTo>
                    <a:pt x="1" y="17860"/>
                  </a:lnTo>
                  <a:lnTo>
                    <a:pt x="2903" y="17860"/>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8"/>
            <p:cNvSpPr/>
            <p:nvPr/>
          </p:nvSpPr>
          <p:spPr>
            <a:xfrm>
              <a:off x="28544" y="4739840"/>
              <a:ext cx="92928" cy="403648"/>
            </a:xfrm>
            <a:custGeom>
              <a:avLst/>
              <a:gdLst/>
              <a:ahLst/>
              <a:cxnLst/>
              <a:rect l="l" t="t" r="r" b="b"/>
              <a:pathLst>
                <a:path w="2904" h="12614" extrusionOk="0">
                  <a:moveTo>
                    <a:pt x="1" y="1"/>
                  </a:moveTo>
                  <a:lnTo>
                    <a:pt x="1" y="12614"/>
                  </a:lnTo>
                  <a:lnTo>
                    <a:pt x="2903" y="12614"/>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8"/>
            <p:cNvSpPr/>
            <p:nvPr/>
          </p:nvSpPr>
          <p:spPr>
            <a:xfrm>
              <a:off x="712576"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8"/>
            <p:cNvSpPr/>
            <p:nvPr/>
          </p:nvSpPr>
          <p:spPr>
            <a:xfrm>
              <a:off x="576832" y="4752352"/>
              <a:ext cx="94688" cy="391136"/>
            </a:xfrm>
            <a:custGeom>
              <a:avLst/>
              <a:gdLst/>
              <a:ahLst/>
              <a:cxnLst/>
              <a:rect l="l" t="t" r="r" b="b"/>
              <a:pathLst>
                <a:path w="2959" h="12223" extrusionOk="0">
                  <a:moveTo>
                    <a:pt x="1" y="1"/>
                  </a:moveTo>
                  <a:lnTo>
                    <a:pt x="1" y="12223"/>
                  </a:lnTo>
                  <a:lnTo>
                    <a:pt x="2959" y="12223"/>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8"/>
            <p:cNvSpPr/>
            <p:nvPr/>
          </p:nvSpPr>
          <p:spPr>
            <a:xfrm>
              <a:off x="989408" y="4386240"/>
              <a:ext cx="94656" cy="757248"/>
            </a:xfrm>
            <a:custGeom>
              <a:avLst/>
              <a:gdLst/>
              <a:ahLst/>
              <a:cxnLst/>
              <a:rect l="l" t="t" r="r" b="b"/>
              <a:pathLst>
                <a:path w="2958"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8"/>
            <p:cNvSpPr/>
            <p:nvPr/>
          </p:nvSpPr>
          <p:spPr>
            <a:xfrm>
              <a:off x="853664" y="4500544"/>
              <a:ext cx="94688" cy="642944"/>
            </a:xfrm>
            <a:custGeom>
              <a:avLst/>
              <a:gdLst/>
              <a:ahLst/>
              <a:cxnLst/>
              <a:rect l="l" t="t" r="r" b="b"/>
              <a:pathLst>
                <a:path w="2959" h="20092" extrusionOk="0">
                  <a:moveTo>
                    <a:pt x="0" y="0"/>
                  </a:moveTo>
                  <a:lnTo>
                    <a:pt x="0" y="20092"/>
                  </a:lnTo>
                  <a:lnTo>
                    <a:pt x="2958" y="2009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8"/>
            <p:cNvSpPr/>
            <p:nvPr/>
          </p:nvSpPr>
          <p:spPr>
            <a:xfrm>
              <a:off x="1266208"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8"/>
            <p:cNvSpPr/>
            <p:nvPr/>
          </p:nvSpPr>
          <p:spPr>
            <a:xfrm>
              <a:off x="1130496" y="4518400"/>
              <a:ext cx="94688" cy="625088"/>
            </a:xfrm>
            <a:custGeom>
              <a:avLst/>
              <a:gdLst/>
              <a:ahLst/>
              <a:cxnLst/>
              <a:rect l="l" t="t" r="r" b="b"/>
              <a:pathLst>
                <a:path w="2959" h="19534" extrusionOk="0">
                  <a:moveTo>
                    <a:pt x="0" y="0"/>
                  </a:moveTo>
                  <a:lnTo>
                    <a:pt x="0" y="19534"/>
                  </a:lnTo>
                  <a:lnTo>
                    <a:pt x="2958" y="1953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8"/>
            <p:cNvSpPr/>
            <p:nvPr/>
          </p:nvSpPr>
          <p:spPr>
            <a:xfrm>
              <a:off x="15430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8"/>
            <p:cNvSpPr/>
            <p:nvPr/>
          </p:nvSpPr>
          <p:spPr>
            <a:xfrm>
              <a:off x="1407296"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8"/>
            <p:cNvSpPr/>
            <p:nvPr/>
          </p:nvSpPr>
          <p:spPr>
            <a:xfrm>
              <a:off x="1821632" y="4457664"/>
              <a:ext cx="92896" cy="685824"/>
            </a:xfrm>
            <a:custGeom>
              <a:avLst/>
              <a:gdLst/>
              <a:ahLst/>
              <a:cxnLst/>
              <a:rect l="l" t="t" r="r" b="b"/>
              <a:pathLst>
                <a:path w="2903" h="21432" extrusionOk="0">
                  <a:moveTo>
                    <a:pt x="1" y="1"/>
                  </a:moveTo>
                  <a:lnTo>
                    <a:pt x="1" y="21432"/>
                  </a:lnTo>
                  <a:lnTo>
                    <a:pt x="2903" y="21432"/>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8"/>
            <p:cNvSpPr/>
            <p:nvPr/>
          </p:nvSpPr>
          <p:spPr>
            <a:xfrm>
              <a:off x="1685920"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8"/>
            <p:cNvSpPr/>
            <p:nvPr/>
          </p:nvSpPr>
          <p:spPr>
            <a:xfrm>
              <a:off x="2098464"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8"/>
            <p:cNvSpPr/>
            <p:nvPr/>
          </p:nvSpPr>
          <p:spPr>
            <a:xfrm>
              <a:off x="1962720"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8"/>
            <p:cNvSpPr/>
            <p:nvPr/>
          </p:nvSpPr>
          <p:spPr>
            <a:xfrm>
              <a:off x="2375296" y="4711264"/>
              <a:ext cx="94656" cy="432224"/>
            </a:xfrm>
            <a:custGeom>
              <a:avLst/>
              <a:gdLst/>
              <a:ahLst/>
              <a:cxnLst/>
              <a:rect l="l" t="t" r="r" b="b"/>
              <a:pathLst>
                <a:path w="2958" h="13507" extrusionOk="0">
                  <a:moveTo>
                    <a:pt x="0" y="1"/>
                  </a:moveTo>
                  <a:lnTo>
                    <a:pt x="0" y="13507"/>
                  </a:lnTo>
                  <a:lnTo>
                    <a:pt x="2958" y="1350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8"/>
            <p:cNvSpPr/>
            <p:nvPr/>
          </p:nvSpPr>
          <p:spPr>
            <a:xfrm>
              <a:off x="2239552" y="4536256"/>
              <a:ext cx="94688" cy="607232"/>
            </a:xfrm>
            <a:custGeom>
              <a:avLst/>
              <a:gdLst/>
              <a:ahLst/>
              <a:cxnLst/>
              <a:rect l="l" t="t" r="r" b="b"/>
              <a:pathLst>
                <a:path w="2959" h="18976" extrusionOk="0">
                  <a:moveTo>
                    <a:pt x="0" y="0"/>
                  </a:moveTo>
                  <a:lnTo>
                    <a:pt x="0" y="18976"/>
                  </a:lnTo>
                  <a:lnTo>
                    <a:pt x="2958" y="18976"/>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8"/>
            <p:cNvSpPr/>
            <p:nvPr/>
          </p:nvSpPr>
          <p:spPr>
            <a:xfrm>
              <a:off x="2652096" y="4704128"/>
              <a:ext cx="94688" cy="439360"/>
            </a:xfrm>
            <a:custGeom>
              <a:avLst/>
              <a:gdLst/>
              <a:ahLst/>
              <a:cxnLst/>
              <a:rect l="l" t="t" r="r" b="b"/>
              <a:pathLst>
                <a:path w="2959" h="13730" extrusionOk="0">
                  <a:moveTo>
                    <a:pt x="1" y="1"/>
                  </a:moveTo>
                  <a:lnTo>
                    <a:pt x="1" y="13730"/>
                  </a:lnTo>
                  <a:lnTo>
                    <a:pt x="2959" y="1373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8"/>
            <p:cNvSpPr/>
            <p:nvPr/>
          </p:nvSpPr>
          <p:spPr>
            <a:xfrm>
              <a:off x="2516384" y="4764864"/>
              <a:ext cx="94688" cy="378624"/>
            </a:xfrm>
            <a:custGeom>
              <a:avLst/>
              <a:gdLst/>
              <a:ahLst/>
              <a:cxnLst/>
              <a:rect l="l" t="t" r="r" b="b"/>
              <a:pathLst>
                <a:path w="2959" h="11832" extrusionOk="0">
                  <a:moveTo>
                    <a:pt x="0" y="0"/>
                  </a:moveTo>
                  <a:lnTo>
                    <a:pt x="0" y="11832"/>
                  </a:lnTo>
                  <a:lnTo>
                    <a:pt x="2958" y="1183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8"/>
            <p:cNvSpPr/>
            <p:nvPr/>
          </p:nvSpPr>
          <p:spPr>
            <a:xfrm>
              <a:off x="2930720" y="4421952"/>
              <a:ext cx="92896" cy="721536"/>
            </a:xfrm>
            <a:custGeom>
              <a:avLst/>
              <a:gdLst/>
              <a:ahLst/>
              <a:cxnLst/>
              <a:rect l="l" t="t" r="r" b="b"/>
              <a:pathLst>
                <a:path w="2903" h="22548" extrusionOk="0">
                  <a:moveTo>
                    <a:pt x="0" y="1"/>
                  </a:moveTo>
                  <a:lnTo>
                    <a:pt x="0" y="22548"/>
                  </a:lnTo>
                  <a:lnTo>
                    <a:pt x="2902" y="22548"/>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8"/>
            <p:cNvSpPr/>
            <p:nvPr/>
          </p:nvSpPr>
          <p:spPr>
            <a:xfrm>
              <a:off x="2794976" y="4638048"/>
              <a:ext cx="92896" cy="505440"/>
            </a:xfrm>
            <a:custGeom>
              <a:avLst/>
              <a:gdLst/>
              <a:ahLst/>
              <a:cxnLst/>
              <a:rect l="l" t="t" r="r" b="b"/>
              <a:pathLst>
                <a:path w="2903" h="15795" extrusionOk="0">
                  <a:moveTo>
                    <a:pt x="1" y="1"/>
                  </a:moveTo>
                  <a:lnTo>
                    <a:pt x="1" y="15795"/>
                  </a:lnTo>
                  <a:lnTo>
                    <a:pt x="2903" y="1579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8"/>
            <p:cNvSpPr/>
            <p:nvPr/>
          </p:nvSpPr>
          <p:spPr>
            <a:xfrm>
              <a:off x="3207520" y="4386240"/>
              <a:ext cx="94688" cy="757248"/>
            </a:xfrm>
            <a:custGeom>
              <a:avLst/>
              <a:gdLst/>
              <a:ahLst/>
              <a:cxnLst/>
              <a:rect l="l" t="t" r="r" b="b"/>
              <a:pathLst>
                <a:path w="2959" h="23664" extrusionOk="0">
                  <a:moveTo>
                    <a:pt x="1" y="0"/>
                  </a:moveTo>
                  <a:lnTo>
                    <a:pt x="1" y="23664"/>
                  </a:lnTo>
                  <a:lnTo>
                    <a:pt x="2959" y="23664"/>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8"/>
            <p:cNvSpPr/>
            <p:nvPr/>
          </p:nvSpPr>
          <p:spPr>
            <a:xfrm>
              <a:off x="3071808" y="4314784"/>
              <a:ext cx="94688" cy="828704"/>
            </a:xfrm>
            <a:custGeom>
              <a:avLst/>
              <a:gdLst/>
              <a:ahLst/>
              <a:cxnLst/>
              <a:rect l="l" t="t" r="r" b="b"/>
              <a:pathLst>
                <a:path w="2959" h="25897" extrusionOk="0">
                  <a:moveTo>
                    <a:pt x="0" y="1"/>
                  </a:moveTo>
                  <a:lnTo>
                    <a:pt x="0" y="25897"/>
                  </a:lnTo>
                  <a:lnTo>
                    <a:pt x="2958" y="2589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8"/>
            <p:cNvSpPr/>
            <p:nvPr/>
          </p:nvSpPr>
          <p:spPr>
            <a:xfrm>
              <a:off x="3484352"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8"/>
            <p:cNvSpPr/>
            <p:nvPr/>
          </p:nvSpPr>
          <p:spPr>
            <a:xfrm>
              <a:off x="3348608" y="4314784"/>
              <a:ext cx="94688" cy="828704"/>
            </a:xfrm>
            <a:custGeom>
              <a:avLst/>
              <a:gdLst/>
              <a:ahLst/>
              <a:cxnLst/>
              <a:rect l="l" t="t" r="r" b="b"/>
              <a:pathLst>
                <a:path w="2959" h="25897" extrusionOk="0">
                  <a:moveTo>
                    <a:pt x="1" y="1"/>
                  </a:moveTo>
                  <a:lnTo>
                    <a:pt x="1" y="25897"/>
                  </a:lnTo>
                  <a:lnTo>
                    <a:pt x="2959" y="25897"/>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8"/>
            <p:cNvSpPr/>
            <p:nvPr/>
          </p:nvSpPr>
          <p:spPr>
            <a:xfrm>
              <a:off x="3761184" y="4739840"/>
              <a:ext cx="94656" cy="403648"/>
            </a:xfrm>
            <a:custGeom>
              <a:avLst/>
              <a:gdLst/>
              <a:ahLst/>
              <a:cxnLst/>
              <a:rect l="l" t="t" r="r" b="b"/>
              <a:pathLst>
                <a:path w="2958"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8"/>
            <p:cNvSpPr/>
            <p:nvPr/>
          </p:nvSpPr>
          <p:spPr>
            <a:xfrm>
              <a:off x="3625440" y="4457664"/>
              <a:ext cx="94688" cy="685824"/>
            </a:xfrm>
            <a:custGeom>
              <a:avLst/>
              <a:gdLst/>
              <a:ahLst/>
              <a:cxnLst/>
              <a:rect l="l" t="t" r="r" b="b"/>
              <a:pathLst>
                <a:path w="2959" h="21432" extrusionOk="0">
                  <a:moveTo>
                    <a:pt x="0" y="1"/>
                  </a:moveTo>
                  <a:lnTo>
                    <a:pt x="0" y="21432"/>
                  </a:lnTo>
                  <a:lnTo>
                    <a:pt x="2958" y="2143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8"/>
            <p:cNvSpPr/>
            <p:nvPr/>
          </p:nvSpPr>
          <p:spPr>
            <a:xfrm>
              <a:off x="4037984" y="4638048"/>
              <a:ext cx="94688" cy="505440"/>
            </a:xfrm>
            <a:custGeom>
              <a:avLst/>
              <a:gdLst/>
              <a:ahLst/>
              <a:cxnLst/>
              <a:rect l="l" t="t" r="r" b="b"/>
              <a:pathLst>
                <a:path w="2959" h="15795" extrusionOk="0">
                  <a:moveTo>
                    <a:pt x="1" y="1"/>
                  </a:moveTo>
                  <a:lnTo>
                    <a:pt x="1" y="15795"/>
                  </a:lnTo>
                  <a:lnTo>
                    <a:pt x="2959" y="15795"/>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8"/>
            <p:cNvSpPr/>
            <p:nvPr/>
          </p:nvSpPr>
          <p:spPr>
            <a:xfrm>
              <a:off x="3902272" y="4836288"/>
              <a:ext cx="94656" cy="307200"/>
            </a:xfrm>
            <a:custGeom>
              <a:avLst/>
              <a:gdLst/>
              <a:ahLst/>
              <a:cxnLst/>
              <a:rect l="l" t="t" r="r" b="b"/>
              <a:pathLst>
                <a:path w="2958" h="9600" extrusionOk="0">
                  <a:moveTo>
                    <a:pt x="0" y="1"/>
                  </a:moveTo>
                  <a:lnTo>
                    <a:pt x="0" y="9600"/>
                  </a:lnTo>
                  <a:lnTo>
                    <a:pt x="2958" y="960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8"/>
            <p:cNvSpPr/>
            <p:nvPr/>
          </p:nvSpPr>
          <p:spPr>
            <a:xfrm>
              <a:off x="4316608"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8"/>
            <p:cNvSpPr/>
            <p:nvPr/>
          </p:nvSpPr>
          <p:spPr>
            <a:xfrm>
              <a:off x="418086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8"/>
            <p:cNvSpPr/>
            <p:nvPr/>
          </p:nvSpPr>
          <p:spPr>
            <a:xfrm>
              <a:off x="4593408"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8"/>
            <p:cNvSpPr/>
            <p:nvPr/>
          </p:nvSpPr>
          <p:spPr>
            <a:xfrm>
              <a:off x="4457696"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8"/>
            <p:cNvSpPr/>
            <p:nvPr/>
          </p:nvSpPr>
          <p:spPr>
            <a:xfrm>
              <a:off x="4870240"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8"/>
            <p:cNvSpPr/>
            <p:nvPr/>
          </p:nvSpPr>
          <p:spPr>
            <a:xfrm>
              <a:off x="4734496"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8"/>
            <p:cNvSpPr/>
            <p:nvPr/>
          </p:nvSpPr>
          <p:spPr>
            <a:xfrm>
              <a:off x="5147072" y="4157632"/>
              <a:ext cx="94656" cy="985856"/>
            </a:xfrm>
            <a:custGeom>
              <a:avLst/>
              <a:gdLst/>
              <a:ahLst/>
              <a:cxnLst/>
              <a:rect l="l" t="t" r="r" b="b"/>
              <a:pathLst>
                <a:path w="2958" h="30808" extrusionOk="0">
                  <a:moveTo>
                    <a:pt x="0" y="1"/>
                  </a:moveTo>
                  <a:lnTo>
                    <a:pt x="0" y="30808"/>
                  </a:lnTo>
                  <a:lnTo>
                    <a:pt x="2958" y="30808"/>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8"/>
            <p:cNvSpPr/>
            <p:nvPr/>
          </p:nvSpPr>
          <p:spPr>
            <a:xfrm>
              <a:off x="5011328" y="4229088"/>
              <a:ext cx="94688" cy="914400"/>
            </a:xfrm>
            <a:custGeom>
              <a:avLst/>
              <a:gdLst/>
              <a:ahLst/>
              <a:cxnLst/>
              <a:rect l="l" t="t" r="r" b="b"/>
              <a:pathLst>
                <a:path w="2959" h="28575" extrusionOk="0">
                  <a:moveTo>
                    <a:pt x="0" y="0"/>
                  </a:moveTo>
                  <a:lnTo>
                    <a:pt x="0" y="28575"/>
                  </a:lnTo>
                  <a:lnTo>
                    <a:pt x="2958" y="2857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8"/>
            <p:cNvSpPr/>
            <p:nvPr/>
          </p:nvSpPr>
          <p:spPr>
            <a:xfrm>
              <a:off x="5425664"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8"/>
            <p:cNvSpPr/>
            <p:nvPr/>
          </p:nvSpPr>
          <p:spPr>
            <a:xfrm>
              <a:off x="5289920" y="4277280"/>
              <a:ext cx="94688" cy="866208"/>
            </a:xfrm>
            <a:custGeom>
              <a:avLst/>
              <a:gdLst/>
              <a:ahLst/>
              <a:cxnLst/>
              <a:rect l="l" t="t" r="r" b="b"/>
              <a:pathLst>
                <a:path w="2959" h="27069" extrusionOk="0">
                  <a:moveTo>
                    <a:pt x="1" y="1"/>
                  </a:moveTo>
                  <a:lnTo>
                    <a:pt x="1" y="27069"/>
                  </a:lnTo>
                  <a:lnTo>
                    <a:pt x="2959" y="2706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8"/>
            <p:cNvSpPr/>
            <p:nvPr/>
          </p:nvSpPr>
          <p:spPr>
            <a:xfrm>
              <a:off x="5702496" y="4721984"/>
              <a:ext cx="94688" cy="421504"/>
            </a:xfrm>
            <a:custGeom>
              <a:avLst/>
              <a:gdLst/>
              <a:ahLst/>
              <a:cxnLst/>
              <a:rect l="l" t="t" r="r" b="b"/>
              <a:pathLst>
                <a:path w="2959"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8"/>
            <p:cNvSpPr/>
            <p:nvPr/>
          </p:nvSpPr>
          <p:spPr>
            <a:xfrm>
              <a:off x="5566752" y="4416608"/>
              <a:ext cx="94688" cy="726880"/>
            </a:xfrm>
            <a:custGeom>
              <a:avLst/>
              <a:gdLst/>
              <a:ahLst/>
              <a:cxnLst/>
              <a:rect l="l" t="t" r="r" b="b"/>
              <a:pathLst>
                <a:path w="2959" h="22715" extrusionOk="0">
                  <a:moveTo>
                    <a:pt x="0" y="0"/>
                  </a:moveTo>
                  <a:lnTo>
                    <a:pt x="0" y="22715"/>
                  </a:lnTo>
                  <a:lnTo>
                    <a:pt x="2958" y="2271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8"/>
            <p:cNvSpPr/>
            <p:nvPr/>
          </p:nvSpPr>
          <p:spPr>
            <a:xfrm>
              <a:off x="5979296"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8"/>
            <p:cNvSpPr/>
            <p:nvPr/>
          </p:nvSpPr>
          <p:spPr>
            <a:xfrm>
              <a:off x="5843584" y="4813088"/>
              <a:ext cx="94688" cy="330400"/>
            </a:xfrm>
            <a:custGeom>
              <a:avLst/>
              <a:gdLst/>
              <a:ahLst/>
              <a:cxnLst/>
              <a:rect l="l" t="t" r="r" b="b"/>
              <a:pathLst>
                <a:path w="2959" h="10325" extrusionOk="0">
                  <a:moveTo>
                    <a:pt x="0" y="0"/>
                  </a:moveTo>
                  <a:lnTo>
                    <a:pt x="0" y="10325"/>
                  </a:lnTo>
                  <a:lnTo>
                    <a:pt x="2958" y="1032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8"/>
            <p:cNvSpPr/>
            <p:nvPr/>
          </p:nvSpPr>
          <p:spPr>
            <a:xfrm>
              <a:off x="6256128"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8"/>
            <p:cNvSpPr/>
            <p:nvPr/>
          </p:nvSpPr>
          <p:spPr>
            <a:xfrm>
              <a:off x="61203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8"/>
            <p:cNvSpPr/>
            <p:nvPr/>
          </p:nvSpPr>
          <p:spPr>
            <a:xfrm>
              <a:off x="6534720" y="4505888"/>
              <a:ext cx="92896" cy="637600"/>
            </a:xfrm>
            <a:custGeom>
              <a:avLst/>
              <a:gdLst/>
              <a:ahLst/>
              <a:cxnLst/>
              <a:rect l="l" t="t" r="r" b="b"/>
              <a:pathLst>
                <a:path w="2903" h="19925" extrusionOk="0">
                  <a:moveTo>
                    <a:pt x="1" y="1"/>
                  </a:moveTo>
                  <a:lnTo>
                    <a:pt x="1" y="19925"/>
                  </a:lnTo>
                  <a:lnTo>
                    <a:pt x="2903" y="1992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8"/>
            <p:cNvSpPr/>
            <p:nvPr/>
          </p:nvSpPr>
          <p:spPr>
            <a:xfrm>
              <a:off x="6399008" y="4739840"/>
              <a:ext cx="92896" cy="403648"/>
            </a:xfrm>
            <a:custGeom>
              <a:avLst/>
              <a:gdLst/>
              <a:ahLst/>
              <a:cxnLst/>
              <a:rect l="l" t="t" r="r" b="b"/>
              <a:pathLst>
                <a:path w="2903" h="12614" extrusionOk="0">
                  <a:moveTo>
                    <a:pt x="0" y="1"/>
                  </a:moveTo>
                  <a:lnTo>
                    <a:pt x="0" y="12614"/>
                  </a:lnTo>
                  <a:lnTo>
                    <a:pt x="2902" y="12614"/>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8"/>
            <p:cNvSpPr/>
            <p:nvPr/>
          </p:nvSpPr>
          <p:spPr>
            <a:xfrm>
              <a:off x="6811552"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8"/>
            <p:cNvSpPr/>
            <p:nvPr/>
          </p:nvSpPr>
          <p:spPr>
            <a:xfrm>
              <a:off x="6675808" y="4614848"/>
              <a:ext cx="94688" cy="528640"/>
            </a:xfrm>
            <a:custGeom>
              <a:avLst/>
              <a:gdLst/>
              <a:ahLst/>
              <a:cxnLst/>
              <a:rect l="l" t="t" r="r" b="b"/>
              <a:pathLst>
                <a:path w="2959" h="16520" extrusionOk="0">
                  <a:moveTo>
                    <a:pt x="1" y="0"/>
                  </a:moveTo>
                  <a:lnTo>
                    <a:pt x="1" y="16520"/>
                  </a:lnTo>
                  <a:lnTo>
                    <a:pt x="2959" y="16520"/>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8"/>
            <p:cNvSpPr/>
            <p:nvPr/>
          </p:nvSpPr>
          <p:spPr>
            <a:xfrm>
              <a:off x="708838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8"/>
            <p:cNvSpPr/>
            <p:nvPr/>
          </p:nvSpPr>
          <p:spPr>
            <a:xfrm>
              <a:off x="6952640"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8"/>
            <p:cNvSpPr/>
            <p:nvPr/>
          </p:nvSpPr>
          <p:spPr>
            <a:xfrm>
              <a:off x="73651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8"/>
            <p:cNvSpPr/>
            <p:nvPr/>
          </p:nvSpPr>
          <p:spPr>
            <a:xfrm>
              <a:off x="7229472" y="4825568"/>
              <a:ext cx="94688" cy="317920"/>
            </a:xfrm>
            <a:custGeom>
              <a:avLst/>
              <a:gdLst/>
              <a:ahLst/>
              <a:cxnLst/>
              <a:rect l="l" t="t" r="r" b="b"/>
              <a:pathLst>
                <a:path w="2959" h="9935" extrusionOk="0">
                  <a:moveTo>
                    <a:pt x="0" y="1"/>
                  </a:moveTo>
                  <a:lnTo>
                    <a:pt x="0" y="9935"/>
                  </a:lnTo>
                  <a:lnTo>
                    <a:pt x="2958" y="993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8"/>
            <p:cNvSpPr/>
            <p:nvPr/>
          </p:nvSpPr>
          <p:spPr>
            <a:xfrm>
              <a:off x="7643808" y="4632704"/>
              <a:ext cx="92896" cy="510784"/>
            </a:xfrm>
            <a:custGeom>
              <a:avLst/>
              <a:gdLst/>
              <a:ahLst/>
              <a:cxnLst/>
              <a:rect l="l" t="t" r="r" b="b"/>
              <a:pathLst>
                <a:path w="2903" h="15962" extrusionOk="0">
                  <a:moveTo>
                    <a:pt x="0" y="0"/>
                  </a:moveTo>
                  <a:lnTo>
                    <a:pt x="0" y="15962"/>
                  </a:lnTo>
                  <a:lnTo>
                    <a:pt x="2902" y="15962"/>
                  </a:lnTo>
                  <a:lnTo>
                    <a:pt x="2902"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8"/>
            <p:cNvSpPr/>
            <p:nvPr/>
          </p:nvSpPr>
          <p:spPr>
            <a:xfrm>
              <a:off x="7506272" y="4963104"/>
              <a:ext cx="94688" cy="180384"/>
            </a:xfrm>
            <a:custGeom>
              <a:avLst/>
              <a:gdLst/>
              <a:ahLst/>
              <a:cxnLst/>
              <a:rect l="l" t="t" r="r" b="b"/>
              <a:pathLst>
                <a:path w="2959" h="5637" extrusionOk="0">
                  <a:moveTo>
                    <a:pt x="1" y="0"/>
                  </a:moveTo>
                  <a:lnTo>
                    <a:pt x="1" y="5637"/>
                  </a:lnTo>
                  <a:lnTo>
                    <a:pt x="2959" y="5637"/>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8"/>
            <p:cNvSpPr/>
            <p:nvPr/>
          </p:nvSpPr>
          <p:spPr>
            <a:xfrm>
              <a:off x="7920608" y="4909504"/>
              <a:ext cx="94688" cy="233984"/>
            </a:xfrm>
            <a:custGeom>
              <a:avLst/>
              <a:gdLst/>
              <a:ahLst/>
              <a:cxnLst/>
              <a:rect l="l" t="t" r="r" b="b"/>
              <a:pathLst>
                <a:path w="2959" h="7312" extrusionOk="0">
                  <a:moveTo>
                    <a:pt x="1" y="1"/>
                  </a:moveTo>
                  <a:lnTo>
                    <a:pt x="1" y="7312"/>
                  </a:lnTo>
                  <a:lnTo>
                    <a:pt x="2959" y="731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8"/>
            <p:cNvSpPr/>
            <p:nvPr/>
          </p:nvSpPr>
          <p:spPr>
            <a:xfrm>
              <a:off x="7784896" y="4777344"/>
              <a:ext cx="94688" cy="366144"/>
            </a:xfrm>
            <a:custGeom>
              <a:avLst/>
              <a:gdLst/>
              <a:ahLst/>
              <a:cxnLst/>
              <a:rect l="l" t="t" r="r" b="b"/>
              <a:pathLst>
                <a:path w="2959" h="11442" extrusionOk="0">
                  <a:moveTo>
                    <a:pt x="0" y="1"/>
                  </a:moveTo>
                  <a:lnTo>
                    <a:pt x="0" y="11442"/>
                  </a:lnTo>
                  <a:lnTo>
                    <a:pt x="2958" y="1144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8"/>
            <p:cNvSpPr/>
            <p:nvPr/>
          </p:nvSpPr>
          <p:spPr>
            <a:xfrm>
              <a:off x="81974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8"/>
            <p:cNvSpPr/>
            <p:nvPr/>
          </p:nvSpPr>
          <p:spPr>
            <a:xfrm>
              <a:off x="8061696" y="4777344"/>
              <a:ext cx="94688" cy="366144"/>
            </a:xfrm>
            <a:custGeom>
              <a:avLst/>
              <a:gdLst/>
              <a:ahLst/>
              <a:cxnLst/>
              <a:rect l="l" t="t" r="r" b="b"/>
              <a:pathLst>
                <a:path w="2959" h="11442" extrusionOk="0">
                  <a:moveTo>
                    <a:pt x="1" y="1"/>
                  </a:moveTo>
                  <a:lnTo>
                    <a:pt x="1" y="11442"/>
                  </a:lnTo>
                  <a:lnTo>
                    <a:pt x="2959" y="1144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8"/>
            <p:cNvSpPr/>
            <p:nvPr/>
          </p:nvSpPr>
          <p:spPr>
            <a:xfrm>
              <a:off x="8474272" y="4721984"/>
              <a:ext cx="94656" cy="421504"/>
            </a:xfrm>
            <a:custGeom>
              <a:avLst/>
              <a:gdLst/>
              <a:ahLst/>
              <a:cxnLst/>
              <a:rect l="l" t="t" r="r" b="b"/>
              <a:pathLst>
                <a:path w="2958"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8"/>
            <p:cNvSpPr/>
            <p:nvPr/>
          </p:nvSpPr>
          <p:spPr>
            <a:xfrm>
              <a:off x="8338528" y="4488032"/>
              <a:ext cx="94688" cy="655456"/>
            </a:xfrm>
            <a:custGeom>
              <a:avLst/>
              <a:gdLst/>
              <a:ahLst/>
              <a:cxnLst/>
              <a:rect l="l" t="t" r="r" b="b"/>
              <a:pathLst>
                <a:path w="2959" h="20483" extrusionOk="0">
                  <a:moveTo>
                    <a:pt x="0" y="1"/>
                  </a:moveTo>
                  <a:lnTo>
                    <a:pt x="0" y="20483"/>
                  </a:lnTo>
                  <a:lnTo>
                    <a:pt x="2958" y="2048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8"/>
            <p:cNvSpPr/>
            <p:nvPr/>
          </p:nvSpPr>
          <p:spPr>
            <a:xfrm>
              <a:off x="8751072" y="4409440"/>
              <a:ext cx="94688" cy="734048"/>
            </a:xfrm>
            <a:custGeom>
              <a:avLst/>
              <a:gdLst/>
              <a:ahLst/>
              <a:cxnLst/>
              <a:rect l="l" t="t" r="r" b="b"/>
              <a:pathLst>
                <a:path w="2959" h="22939" extrusionOk="0">
                  <a:moveTo>
                    <a:pt x="1" y="1"/>
                  </a:moveTo>
                  <a:lnTo>
                    <a:pt x="1" y="22939"/>
                  </a:lnTo>
                  <a:lnTo>
                    <a:pt x="2959" y="2293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8"/>
            <p:cNvSpPr/>
            <p:nvPr/>
          </p:nvSpPr>
          <p:spPr>
            <a:xfrm>
              <a:off x="8615360" y="4295168"/>
              <a:ext cx="94688" cy="848320"/>
            </a:xfrm>
            <a:custGeom>
              <a:avLst/>
              <a:gdLst/>
              <a:ahLst/>
              <a:cxnLst/>
              <a:rect l="l" t="t" r="r" b="b"/>
              <a:pathLst>
                <a:path w="2959" h="26510" extrusionOk="0">
                  <a:moveTo>
                    <a:pt x="0" y="0"/>
                  </a:moveTo>
                  <a:lnTo>
                    <a:pt x="0" y="26510"/>
                  </a:lnTo>
                  <a:lnTo>
                    <a:pt x="2958" y="26510"/>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8"/>
            <p:cNvSpPr/>
            <p:nvPr/>
          </p:nvSpPr>
          <p:spPr>
            <a:xfrm>
              <a:off x="9029696" y="4409440"/>
              <a:ext cx="92896" cy="734048"/>
            </a:xfrm>
            <a:custGeom>
              <a:avLst/>
              <a:gdLst/>
              <a:ahLst/>
              <a:cxnLst/>
              <a:rect l="l" t="t" r="r" b="b"/>
              <a:pathLst>
                <a:path w="2903" h="22939" extrusionOk="0">
                  <a:moveTo>
                    <a:pt x="0" y="1"/>
                  </a:moveTo>
                  <a:lnTo>
                    <a:pt x="0" y="22939"/>
                  </a:lnTo>
                  <a:lnTo>
                    <a:pt x="2902" y="22939"/>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8"/>
            <p:cNvSpPr/>
            <p:nvPr/>
          </p:nvSpPr>
          <p:spPr>
            <a:xfrm>
              <a:off x="8893952" y="4180864"/>
              <a:ext cx="92896" cy="962624"/>
            </a:xfrm>
            <a:custGeom>
              <a:avLst/>
              <a:gdLst/>
              <a:ahLst/>
              <a:cxnLst/>
              <a:rect l="l" t="t" r="r" b="b"/>
              <a:pathLst>
                <a:path w="2903" h="30082" extrusionOk="0">
                  <a:moveTo>
                    <a:pt x="1" y="0"/>
                  </a:moveTo>
                  <a:lnTo>
                    <a:pt x="1" y="30082"/>
                  </a:lnTo>
                  <a:lnTo>
                    <a:pt x="2903" y="30082"/>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6" name="Google Shape;546;p8"/>
          <p:cNvSpPr/>
          <p:nvPr/>
        </p:nvSpPr>
        <p:spPr>
          <a:xfrm>
            <a:off x="0" y="3579000"/>
            <a:ext cx="9144000" cy="1293056"/>
          </a:xfrm>
          <a:custGeom>
            <a:avLst/>
            <a:gdLst/>
            <a:ahLst/>
            <a:cxnLst/>
            <a:rect l="l" t="t" r="r" b="b"/>
            <a:pathLst>
              <a:path w="285750" h="40408" extrusionOk="0">
                <a:moveTo>
                  <a:pt x="160288" y="224"/>
                </a:moveTo>
                <a:lnTo>
                  <a:pt x="160455" y="279"/>
                </a:lnTo>
                <a:lnTo>
                  <a:pt x="160623" y="335"/>
                </a:lnTo>
                <a:lnTo>
                  <a:pt x="160679" y="503"/>
                </a:lnTo>
                <a:lnTo>
                  <a:pt x="160734" y="670"/>
                </a:lnTo>
                <a:lnTo>
                  <a:pt x="160679" y="838"/>
                </a:lnTo>
                <a:lnTo>
                  <a:pt x="160623" y="1005"/>
                </a:lnTo>
                <a:lnTo>
                  <a:pt x="160455" y="1061"/>
                </a:lnTo>
                <a:lnTo>
                  <a:pt x="160288" y="1117"/>
                </a:lnTo>
                <a:lnTo>
                  <a:pt x="160120" y="1061"/>
                </a:lnTo>
                <a:lnTo>
                  <a:pt x="159953" y="1005"/>
                </a:lnTo>
                <a:lnTo>
                  <a:pt x="159897" y="838"/>
                </a:lnTo>
                <a:lnTo>
                  <a:pt x="159841" y="670"/>
                </a:lnTo>
                <a:lnTo>
                  <a:pt x="159897" y="503"/>
                </a:lnTo>
                <a:lnTo>
                  <a:pt x="159953" y="335"/>
                </a:lnTo>
                <a:lnTo>
                  <a:pt x="160120" y="279"/>
                </a:lnTo>
                <a:lnTo>
                  <a:pt x="160288" y="224"/>
                </a:lnTo>
                <a:close/>
                <a:moveTo>
                  <a:pt x="264319" y="670"/>
                </a:moveTo>
                <a:lnTo>
                  <a:pt x="264486" y="726"/>
                </a:lnTo>
                <a:lnTo>
                  <a:pt x="264654" y="782"/>
                </a:lnTo>
                <a:lnTo>
                  <a:pt x="264709" y="949"/>
                </a:lnTo>
                <a:lnTo>
                  <a:pt x="264765" y="1117"/>
                </a:lnTo>
                <a:lnTo>
                  <a:pt x="264709" y="1284"/>
                </a:lnTo>
                <a:lnTo>
                  <a:pt x="264654" y="1451"/>
                </a:lnTo>
                <a:lnTo>
                  <a:pt x="264486" y="1507"/>
                </a:lnTo>
                <a:lnTo>
                  <a:pt x="264319" y="1563"/>
                </a:lnTo>
                <a:lnTo>
                  <a:pt x="264151" y="1507"/>
                </a:lnTo>
                <a:lnTo>
                  <a:pt x="263984" y="1451"/>
                </a:lnTo>
                <a:lnTo>
                  <a:pt x="263928" y="1284"/>
                </a:lnTo>
                <a:lnTo>
                  <a:pt x="263872" y="1117"/>
                </a:lnTo>
                <a:lnTo>
                  <a:pt x="263928" y="949"/>
                </a:lnTo>
                <a:lnTo>
                  <a:pt x="263984" y="782"/>
                </a:lnTo>
                <a:lnTo>
                  <a:pt x="264151" y="726"/>
                </a:lnTo>
                <a:lnTo>
                  <a:pt x="264319" y="670"/>
                </a:lnTo>
                <a:close/>
                <a:moveTo>
                  <a:pt x="281508" y="2902"/>
                </a:moveTo>
                <a:lnTo>
                  <a:pt x="281676" y="2958"/>
                </a:lnTo>
                <a:lnTo>
                  <a:pt x="281843" y="3014"/>
                </a:lnTo>
                <a:lnTo>
                  <a:pt x="281899" y="3182"/>
                </a:lnTo>
                <a:lnTo>
                  <a:pt x="281955" y="3349"/>
                </a:lnTo>
                <a:lnTo>
                  <a:pt x="281899" y="3516"/>
                </a:lnTo>
                <a:lnTo>
                  <a:pt x="281843" y="3684"/>
                </a:lnTo>
                <a:lnTo>
                  <a:pt x="281676" y="3740"/>
                </a:lnTo>
                <a:lnTo>
                  <a:pt x="281508" y="3795"/>
                </a:lnTo>
                <a:lnTo>
                  <a:pt x="281341" y="3740"/>
                </a:lnTo>
                <a:lnTo>
                  <a:pt x="281174" y="3684"/>
                </a:lnTo>
                <a:lnTo>
                  <a:pt x="281118" y="3516"/>
                </a:lnTo>
                <a:lnTo>
                  <a:pt x="281062" y="3349"/>
                </a:lnTo>
                <a:lnTo>
                  <a:pt x="281118" y="3182"/>
                </a:lnTo>
                <a:lnTo>
                  <a:pt x="281174" y="3014"/>
                </a:lnTo>
                <a:lnTo>
                  <a:pt x="281341" y="2958"/>
                </a:lnTo>
                <a:lnTo>
                  <a:pt x="281508" y="2902"/>
                </a:lnTo>
                <a:close/>
                <a:moveTo>
                  <a:pt x="177701" y="6251"/>
                </a:moveTo>
                <a:lnTo>
                  <a:pt x="177868" y="6307"/>
                </a:lnTo>
                <a:lnTo>
                  <a:pt x="178036" y="6363"/>
                </a:lnTo>
                <a:lnTo>
                  <a:pt x="178091" y="6530"/>
                </a:lnTo>
                <a:lnTo>
                  <a:pt x="178147" y="6698"/>
                </a:lnTo>
                <a:lnTo>
                  <a:pt x="178091" y="6865"/>
                </a:lnTo>
                <a:lnTo>
                  <a:pt x="178036" y="7032"/>
                </a:lnTo>
                <a:lnTo>
                  <a:pt x="177868" y="7088"/>
                </a:lnTo>
                <a:lnTo>
                  <a:pt x="177701" y="7144"/>
                </a:lnTo>
                <a:lnTo>
                  <a:pt x="177533" y="7088"/>
                </a:lnTo>
                <a:lnTo>
                  <a:pt x="177366" y="7032"/>
                </a:lnTo>
                <a:lnTo>
                  <a:pt x="177310" y="6865"/>
                </a:lnTo>
                <a:lnTo>
                  <a:pt x="177254" y="6698"/>
                </a:lnTo>
                <a:lnTo>
                  <a:pt x="177310" y="6530"/>
                </a:lnTo>
                <a:lnTo>
                  <a:pt x="177366" y="6363"/>
                </a:lnTo>
                <a:lnTo>
                  <a:pt x="177533" y="6307"/>
                </a:lnTo>
                <a:lnTo>
                  <a:pt x="177701" y="6251"/>
                </a:lnTo>
                <a:close/>
                <a:moveTo>
                  <a:pt x="90860" y="12055"/>
                </a:moveTo>
                <a:lnTo>
                  <a:pt x="91027" y="12111"/>
                </a:lnTo>
                <a:lnTo>
                  <a:pt x="91194" y="12167"/>
                </a:lnTo>
                <a:lnTo>
                  <a:pt x="91250" y="12334"/>
                </a:lnTo>
                <a:lnTo>
                  <a:pt x="91306" y="12502"/>
                </a:lnTo>
                <a:lnTo>
                  <a:pt x="91250" y="12669"/>
                </a:lnTo>
                <a:lnTo>
                  <a:pt x="91194" y="12837"/>
                </a:lnTo>
                <a:lnTo>
                  <a:pt x="91027" y="12893"/>
                </a:lnTo>
                <a:lnTo>
                  <a:pt x="90860" y="12948"/>
                </a:lnTo>
                <a:lnTo>
                  <a:pt x="90692" y="12893"/>
                </a:lnTo>
                <a:lnTo>
                  <a:pt x="90525" y="12837"/>
                </a:lnTo>
                <a:lnTo>
                  <a:pt x="90469" y="12669"/>
                </a:lnTo>
                <a:lnTo>
                  <a:pt x="90413" y="12502"/>
                </a:lnTo>
                <a:lnTo>
                  <a:pt x="90469" y="12334"/>
                </a:lnTo>
                <a:lnTo>
                  <a:pt x="90525" y="12167"/>
                </a:lnTo>
                <a:lnTo>
                  <a:pt x="90692" y="12111"/>
                </a:lnTo>
                <a:lnTo>
                  <a:pt x="90860" y="12055"/>
                </a:lnTo>
                <a:close/>
                <a:moveTo>
                  <a:pt x="246683" y="15404"/>
                </a:moveTo>
                <a:lnTo>
                  <a:pt x="246850" y="15460"/>
                </a:lnTo>
                <a:lnTo>
                  <a:pt x="247017" y="15516"/>
                </a:lnTo>
                <a:lnTo>
                  <a:pt x="247073" y="15683"/>
                </a:lnTo>
                <a:lnTo>
                  <a:pt x="247129" y="15851"/>
                </a:lnTo>
                <a:lnTo>
                  <a:pt x="247073" y="16018"/>
                </a:lnTo>
                <a:lnTo>
                  <a:pt x="247017" y="16185"/>
                </a:lnTo>
                <a:lnTo>
                  <a:pt x="246850" y="16241"/>
                </a:lnTo>
                <a:lnTo>
                  <a:pt x="246683" y="16297"/>
                </a:lnTo>
                <a:lnTo>
                  <a:pt x="246515" y="16241"/>
                </a:lnTo>
                <a:lnTo>
                  <a:pt x="246348" y="16185"/>
                </a:lnTo>
                <a:lnTo>
                  <a:pt x="246292" y="16018"/>
                </a:lnTo>
                <a:lnTo>
                  <a:pt x="246236" y="15851"/>
                </a:lnTo>
                <a:lnTo>
                  <a:pt x="246292" y="15683"/>
                </a:lnTo>
                <a:lnTo>
                  <a:pt x="246348" y="15516"/>
                </a:lnTo>
                <a:lnTo>
                  <a:pt x="246515" y="15460"/>
                </a:lnTo>
                <a:lnTo>
                  <a:pt x="246683" y="15404"/>
                </a:lnTo>
                <a:close/>
                <a:moveTo>
                  <a:pt x="142875" y="15627"/>
                </a:moveTo>
                <a:lnTo>
                  <a:pt x="143042" y="15683"/>
                </a:lnTo>
                <a:lnTo>
                  <a:pt x="143210" y="15739"/>
                </a:lnTo>
                <a:lnTo>
                  <a:pt x="143266" y="15906"/>
                </a:lnTo>
                <a:lnTo>
                  <a:pt x="143321" y="16074"/>
                </a:lnTo>
                <a:lnTo>
                  <a:pt x="143266" y="16241"/>
                </a:lnTo>
                <a:lnTo>
                  <a:pt x="143210" y="16409"/>
                </a:lnTo>
                <a:lnTo>
                  <a:pt x="143042" y="16464"/>
                </a:lnTo>
                <a:lnTo>
                  <a:pt x="142875" y="16520"/>
                </a:lnTo>
                <a:lnTo>
                  <a:pt x="142708" y="16464"/>
                </a:lnTo>
                <a:lnTo>
                  <a:pt x="142540" y="16409"/>
                </a:lnTo>
                <a:lnTo>
                  <a:pt x="142484" y="16241"/>
                </a:lnTo>
                <a:lnTo>
                  <a:pt x="142429" y="16074"/>
                </a:lnTo>
                <a:lnTo>
                  <a:pt x="142484" y="15906"/>
                </a:lnTo>
                <a:lnTo>
                  <a:pt x="142540" y="15739"/>
                </a:lnTo>
                <a:lnTo>
                  <a:pt x="142708" y="15683"/>
                </a:lnTo>
                <a:lnTo>
                  <a:pt x="142875" y="15627"/>
                </a:lnTo>
                <a:close/>
                <a:moveTo>
                  <a:pt x="125685" y="17413"/>
                </a:moveTo>
                <a:lnTo>
                  <a:pt x="125853" y="17469"/>
                </a:lnTo>
                <a:lnTo>
                  <a:pt x="126020" y="17525"/>
                </a:lnTo>
                <a:lnTo>
                  <a:pt x="126076" y="17692"/>
                </a:lnTo>
                <a:lnTo>
                  <a:pt x="126132" y="17860"/>
                </a:lnTo>
                <a:lnTo>
                  <a:pt x="126076" y="18027"/>
                </a:lnTo>
                <a:lnTo>
                  <a:pt x="126020" y="18195"/>
                </a:lnTo>
                <a:lnTo>
                  <a:pt x="125853" y="18250"/>
                </a:lnTo>
                <a:lnTo>
                  <a:pt x="125685" y="18306"/>
                </a:lnTo>
                <a:lnTo>
                  <a:pt x="125518" y="18250"/>
                </a:lnTo>
                <a:lnTo>
                  <a:pt x="125350" y="18195"/>
                </a:lnTo>
                <a:lnTo>
                  <a:pt x="125295" y="18027"/>
                </a:lnTo>
                <a:lnTo>
                  <a:pt x="125239" y="17860"/>
                </a:lnTo>
                <a:lnTo>
                  <a:pt x="125295" y="17692"/>
                </a:lnTo>
                <a:lnTo>
                  <a:pt x="125350" y="17525"/>
                </a:lnTo>
                <a:lnTo>
                  <a:pt x="125518" y="17469"/>
                </a:lnTo>
                <a:lnTo>
                  <a:pt x="125685" y="17413"/>
                </a:lnTo>
                <a:close/>
                <a:moveTo>
                  <a:pt x="73670" y="17636"/>
                </a:moveTo>
                <a:lnTo>
                  <a:pt x="73837" y="17692"/>
                </a:lnTo>
                <a:lnTo>
                  <a:pt x="74005" y="17748"/>
                </a:lnTo>
                <a:lnTo>
                  <a:pt x="74061" y="17915"/>
                </a:lnTo>
                <a:lnTo>
                  <a:pt x="74116" y="18083"/>
                </a:lnTo>
                <a:lnTo>
                  <a:pt x="74061" y="18250"/>
                </a:lnTo>
                <a:lnTo>
                  <a:pt x="74005" y="18418"/>
                </a:lnTo>
                <a:lnTo>
                  <a:pt x="73837" y="18474"/>
                </a:lnTo>
                <a:lnTo>
                  <a:pt x="73670" y="18529"/>
                </a:lnTo>
                <a:lnTo>
                  <a:pt x="73502" y="18474"/>
                </a:lnTo>
                <a:lnTo>
                  <a:pt x="73335" y="18418"/>
                </a:lnTo>
                <a:lnTo>
                  <a:pt x="73279" y="18250"/>
                </a:lnTo>
                <a:lnTo>
                  <a:pt x="73223" y="18083"/>
                </a:lnTo>
                <a:lnTo>
                  <a:pt x="73279" y="17915"/>
                </a:lnTo>
                <a:lnTo>
                  <a:pt x="73335" y="17748"/>
                </a:lnTo>
                <a:lnTo>
                  <a:pt x="73502" y="17692"/>
                </a:lnTo>
                <a:lnTo>
                  <a:pt x="73670" y="17636"/>
                </a:lnTo>
                <a:close/>
                <a:moveTo>
                  <a:pt x="21543" y="17971"/>
                </a:moveTo>
                <a:lnTo>
                  <a:pt x="21710" y="18027"/>
                </a:lnTo>
                <a:lnTo>
                  <a:pt x="21878" y="18083"/>
                </a:lnTo>
                <a:lnTo>
                  <a:pt x="21934" y="18250"/>
                </a:lnTo>
                <a:lnTo>
                  <a:pt x="21989" y="18418"/>
                </a:lnTo>
                <a:lnTo>
                  <a:pt x="21934" y="18585"/>
                </a:lnTo>
                <a:lnTo>
                  <a:pt x="21878" y="18753"/>
                </a:lnTo>
                <a:lnTo>
                  <a:pt x="21710" y="18808"/>
                </a:lnTo>
                <a:lnTo>
                  <a:pt x="21543" y="18864"/>
                </a:lnTo>
                <a:lnTo>
                  <a:pt x="21375" y="18808"/>
                </a:lnTo>
                <a:lnTo>
                  <a:pt x="21208" y="18753"/>
                </a:lnTo>
                <a:lnTo>
                  <a:pt x="21152" y="18585"/>
                </a:lnTo>
                <a:lnTo>
                  <a:pt x="21096" y="18418"/>
                </a:lnTo>
                <a:lnTo>
                  <a:pt x="21152" y="18250"/>
                </a:lnTo>
                <a:lnTo>
                  <a:pt x="21208" y="18083"/>
                </a:lnTo>
                <a:lnTo>
                  <a:pt x="21375" y="18027"/>
                </a:lnTo>
                <a:lnTo>
                  <a:pt x="21543" y="17971"/>
                </a:lnTo>
                <a:close/>
                <a:moveTo>
                  <a:pt x="229716" y="22101"/>
                </a:moveTo>
                <a:lnTo>
                  <a:pt x="229884" y="22157"/>
                </a:lnTo>
                <a:lnTo>
                  <a:pt x="230051" y="22213"/>
                </a:lnTo>
                <a:lnTo>
                  <a:pt x="230107" y="22380"/>
                </a:lnTo>
                <a:lnTo>
                  <a:pt x="230163" y="22548"/>
                </a:lnTo>
                <a:lnTo>
                  <a:pt x="230107" y="22715"/>
                </a:lnTo>
                <a:lnTo>
                  <a:pt x="230051" y="22883"/>
                </a:lnTo>
                <a:lnTo>
                  <a:pt x="229884" y="22938"/>
                </a:lnTo>
                <a:lnTo>
                  <a:pt x="229716" y="22994"/>
                </a:lnTo>
                <a:lnTo>
                  <a:pt x="229549" y="22938"/>
                </a:lnTo>
                <a:lnTo>
                  <a:pt x="229381" y="22883"/>
                </a:lnTo>
                <a:lnTo>
                  <a:pt x="229326" y="22715"/>
                </a:lnTo>
                <a:lnTo>
                  <a:pt x="229270" y="22548"/>
                </a:lnTo>
                <a:lnTo>
                  <a:pt x="229326" y="22380"/>
                </a:lnTo>
                <a:lnTo>
                  <a:pt x="229381" y="22213"/>
                </a:lnTo>
                <a:lnTo>
                  <a:pt x="229549" y="22157"/>
                </a:lnTo>
                <a:lnTo>
                  <a:pt x="229716" y="22101"/>
                </a:lnTo>
                <a:close/>
                <a:moveTo>
                  <a:pt x="194890" y="25450"/>
                </a:moveTo>
                <a:lnTo>
                  <a:pt x="195058" y="25506"/>
                </a:lnTo>
                <a:lnTo>
                  <a:pt x="195225" y="25562"/>
                </a:lnTo>
                <a:lnTo>
                  <a:pt x="195281" y="25729"/>
                </a:lnTo>
                <a:lnTo>
                  <a:pt x="195337" y="25896"/>
                </a:lnTo>
                <a:lnTo>
                  <a:pt x="195281" y="26064"/>
                </a:lnTo>
                <a:lnTo>
                  <a:pt x="195225" y="26231"/>
                </a:lnTo>
                <a:lnTo>
                  <a:pt x="195058" y="26287"/>
                </a:lnTo>
                <a:lnTo>
                  <a:pt x="194890" y="26343"/>
                </a:lnTo>
                <a:lnTo>
                  <a:pt x="194723" y="26287"/>
                </a:lnTo>
                <a:lnTo>
                  <a:pt x="194556" y="26231"/>
                </a:lnTo>
                <a:lnTo>
                  <a:pt x="194500" y="26064"/>
                </a:lnTo>
                <a:lnTo>
                  <a:pt x="194444" y="25896"/>
                </a:lnTo>
                <a:lnTo>
                  <a:pt x="194500" y="25729"/>
                </a:lnTo>
                <a:lnTo>
                  <a:pt x="194556" y="25562"/>
                </a:lnTo>
                <a:lnTo>
                  <a:pt x="194723" y="25506"/>
                </a:lnTo>
                <a:lnTo>
                  <a:pt x="194890" y="25450"/>
                </a:lnTo>
                <a:close/>
                <a:moveTo>
                  <a:pt x="4465" y="26789"/>
                </a:moveTo>
                <a:lnTo>
                  <a:pt x="4632" y="26845"/>
                </a:lnTo>
                <a:lnTo>
                  <a:pt x="4800" y="26901"/>
                </a:lnTo>
                <a:lnTo>
                  <a:pt x="4856" y="27068"/>
                </a:lnTo>
                <a:lnTo>
                  <a:pt x="4911" y="27236"/>
                </a:lnTo>
                <a:lnTo>
                  <a:pt x="4856" y="27403"/>
                </a:lnTo>
                <a:lnTo>
                  <a:pt x="4800" y="27571"/>
                </a:lnTo>
                <a:lnTo>
                  <a:pt x="4632" y="27627"/>
                </a:lnTo>
                <a:lnTo>
                  <a:pt x="4465" y="27682"/>
                </a:lnTo>
                <a:lnTo>
                  <a:pt x="4297" y="27627"/>
                </a:lnTo>
                <a:lnTo>
                  <a:pt x="4130" y="27571"/>
                </a:lnTo>
                <a:lnTo>
                  <a:pt x="4074" y="27403"/>
                </a:lnTo>
                <a:lnTo>
                  <a:pt x="4018" y="27236"/>
                </a:lnTo>
                <a:lnTo>
                  <a:pt x="4074" y="27068"/>
                </a:lnTo>
                <a:lnTo>
                  <a:pt x="4130" y="26901"/>
                </a:lnTo>
                <a:lnTo>
                  <a:pt x="4297" y="26845"/>
                </a:lnTo>
                <a:lnTo>
                  <a:pt x="4465" y="26789"/>
                </a:lnTo>
                <a:close/>
                <a:moveTo>
                  <a:pt x="108272" y="29915"/>
                </a:moveTo>
                <a:lnTo>
                  <a:pt x="108440" y="29971"/>
                </a:lnTo>
                <a:lnTo>
                  <a:pt x="108607" y="30026"/>
                </a:lnTo>
                <a:lnTo>
                  <a:pt x="108663" y="30194"/>
                </a:lnTo>
                <a:lnTo>
                  <a:pt x="108719" y="30361"/>
                </a:lnTo>
                <a:lnTo>
                  <a:pt x="108663" y="30529"/>
                </a:lnTo>
                <a:lnTo>
                  <a:pt x="108607" y="30696"/>
                </a:lnTo>
                <a:lnTo>
                  <a:pt x="108440" y="30752"/>
                </a:lnTo>
                <a:lnTo>
                  <a:pt x="108272" y="30808"/>
                </a:lnTo>
                <a:lnTo>
                  <a:pt x="108105" y="30752"/>
                </a:lnTo>
                <a:lnTo>
                  <a:pt x="107938" y="30696"/>
                </a:lnTo>
                <a:lnTo>
                  <a:pt x="107882" y="30529"/>
                </a:lnTo>
                <a:lnTo>
                  <a:pt x="107826" y="30361"/>
                </a:lnTo>
                <a:lnTo>
                  <a:pt x="107882" y="30194"/>
                </a:lnTo>
                <a:lnTo>
                  <a:pt x="107938" y="30026"/>
                </a:lnTo>
                <a:lnTo>
                  <a:pt x="108105" y="29971"/>
                </a:lnTo>
                <a:lnTo>
                  <a:pt x="108272" y="29915"/>
                </a:lnTo>
                <a:close/>
                <a:moveTo>
                  <a:pt x="212080" y="32147"/>
                </a:moveTo>
                <a:lnTo>
                  <a:pt x="212248" y="32203"/>
                </a:lnTo>
                <a:lnTo>
                  <a:pt x="212415" y="32259"/>
                </a:lnTo>
                <a:lnTo>
                  <a:pt x="212471" y="32426"/>
                </a:lnTo>
                <a:lnTo>
                  <a:pt x="212527" y="32594"/>
                </a:lnTo>
                <a:lnTo>
                  <a:pt x="212471" y="32761"/>
                </a:lnTo>
                <a:lnTo>
                  <a:pt x="212415" y="32928"/>
                </a:lnTo>
                <a:lnTo>
                  <a:pt x="212248" y="32984"/>
                </a:lnTo>
                <a:lnTo>
                  <a:pt x="212080" y="33040"/>
                </a:lnTo>
                <a:lnTo>
                  <a:pt x="211913" y="32984"/>
                </a:lnTo>
                <a:lnTo>
                  <a:pt x="211745" y="32928"/>
                </a:lnTo>
                <a:lnTo>
                  <a:pt x="211689" y="32761"/>
                </a:lnTo>
                <a:lnTo>
                  <a:pt x="211634" y="32594"/>
                </a:lnTo>
                <a:lnTo>
                  <a:pt x="211689" y="32426"/>
                </a:lnTo>
                <a:lnTo>
                  <a:pt x="211745" y="32259"/>
                </a:lnTo>
                <a:lnTo>
                  <a:pt x="211913" y="32203"/>
                </a:lnTo>
                <a:lnTo>
                  <a:pt x="212080" y="32147"/>
                </a:lnTo>
                <a:close/>
                <a:moveTo>
                  <a:pt x="56257" y="36389"/>
                </a:moveTo>
                <a:lnTo>
                  <a:pt x="56424" y="36445"/>
                </a:lnTo>
                <a:lnTo>
                  <a:pt x="56592" y="36500"/>
                </a:lnTo>
                <a:lnTo>
                  <a:pt x="56648" y="36668"/>
                </a:lnTo>
                <a:lnTo>
                  <a:pt x="56704" y="36835"/>
                </a:lnTo>
                <a:lnTo>
                  <a:pt x="56648" y="37003"/>
                </a:lnTo>
                <a:lnTo>
                  <a:pt x="56592" y="37170"/>
                </a:lnTo>
                <a:lnTo>
                  <a:pt x="56424" y="37226"/>
                </a:lnTo>
                <a:lnTo>
                  <a:pt x="56257" y="37282"/>
                </a:lnTo>
                <a:lnTo>
                  <a:pt x="56090" y="37226"/>
                </a:lnTo>
                <a:lnTo>
                  <a:pt x="55922" y="37170"/>
                </a:lnTo>
                <a:lnTo>
                  <a:pt x="55866" y="37003"/>
                </a:lnTo>
                <a:lnTo>
                  <a:pt x="55811" y="36835"/>
                </a:lnTo>
                <a:lnTo>
                  <a:pt x="55866" y="36668"/>
                </a:lnTo>
                <a:lnTo>
                  <a:pt x="55922" y="36500"/>
                </a:lnTo>
                <a:lnTo>
                  <a:pt x="56090" y="36445"/>
                </a:lnTo>
                <a:lnTo>
                  <a:pt x="56257" y="36389"/>
                </a:lnTo>
                <a:close/>
                <a:moveTo>
                  <a:pt x="39067" y="39291"/>
                </a:moveTo>
                <a:lnTo>
                  <a:pt x="39235" y="39347"/>
                </a:lnTo>
                <a:lnTo>
                  <a:pt x="39402" y="39403"/>
                </a:lnTo>
                <a:lnTo>
                  <a:pt x="39458" y="39570"/>
                </a:lnTo>
                <a:lnTo>
                  <a:pt x="39514" y="39737"/>
                </a:lnTo>
                <a:lnTo>
                  <a:pt x="39458" y="39905"/>
                </a:lnTo>
                <a:lnTo>
                  <a:pt x="39402" y="40072"/>
                </a:lnTo>
                <a:lnTo>
                  <a:pt x="39235" y="40128"/>
                </a:lnTo>
                <a:lnTo>
                  <a:pt x="39067" y="40184"/>
                </a:lnTo>
                <a:lnTo>
                  <a:pt x="38900" y="40128"/>
                </a:lnTo>
                <a:lnTo>
                  <a:pt x="38733" y="40072"/>
                </a:lnTo>
                <a:lnTo>
                  <a:pt x="38677" y="39905"/>
                </a:lnTo>
                <a:lnTo>
                  <a:pt x="38621" y="39737"/>
                </a:lnTo>
                <a:lnTo>
                  <a:pt x="38677" y="39570"/>
                </a:lnTo>
                <a:lnTo>
                  <a:pt x="38733" y="39403"/>
                </a:lnTo>
                <a:lnTo>
                  <a:pt x="38900" y="39347"/>
                </a:lnTo>
                <a:lnTo>
                  <a:pt x="39067" y="39291"/>
                </a:lnTo>
                <a:close/>
                <a:moveTo>
                  <a:pt x="160288" y="0"/>
                </a:moveTo>
                <a:lnTo>
                  <a:pt x="160009" y="56"/>
                </a:lnTo>
                <a:lnTo>
                  <a:pt x="159841" y="224"/>
                </a:lnTo>
                <a:lnTo>
                  <a:pt x="159674" y="391"/>
                </a:lnTo>
                <a:lnTo>
                  <a:pt x="159618" y="670"/>
                </a:lnTo>
                <a:lnTo>
                  <a:pt x="159674" y="893"/>
                </a:lnTo>
                <a:lnTo>
                  <a:pt x="143266" y="15571"/>
                </a:lnTo>
                <a:lnTo>
                  <a:pt x="143098" y="15460"/>
                </a:lnTo>
                <a:lnTo>
                  <a:pt x="142875" y="15404"/>
                </a:lnTo>
                <a:lnTo>
                  <a:pt x="142652" y="15460"/>
                </a:lnTo>
                <a:lnTo>
                  <a:pt x="142429" y="15571"/>
                </a:lnTo>
                <a:lnTo>
                  <a:pt x="142317" y="15739"/>
                </a:lnTo>
                <a:lnTo>
                  <a:pt x="142205" y="15906"/>
                </a:lnTo>
                <a:lnTo>
                  <a:pt x="126299" y="17581"/>
                </a:lnTo>
                <a:lnTo>
                  <a:pt x="126188" y="17413"/>
                </a:lnTo>
                <a:lnTo>
                  <a:pt x="126020" y="17302"/>
                </a:lnTo>
                <a:lnTo>
                  <a:pt x="125853" y="17190"/>
                </a:lnTo>
                <a:lnTo>
                  <a:pt x="125685" y="17190"/>
                </a:lnTo>
                <a:lnTo>
                  <a:pt x="125406" y="17246"/>
                </a:lnTo>
                <a:lnTo>
                  <a:pt x="125239" y="17413"/>
                </a:lnTo>
                <a:lnTo>
                  <a:pt x="125071" y="17581"/>
                </a:lnTo>
                <a:lnTo>
                  <a:pt x="125016" y="17860"/>
                </a:lnTo>
                <a:lnTo>
                  <a:pt x="125016" y="18027"/>
                </a:lnTo>
                <a:lnTo>
                  <a:pt x="108775" y="29915"/>
                </a:lnTo>
                <a:lnTo>
                  <a:pt x="108552" y="29747"/>
                </a:lnTo>
                <a:lnTo>
                  <a:pt x="108272" y="29691"/>
                </a:lnTo>
                <a:lnTo>
                  <a:pt x="107993" y="29747"/>
                </a:lnTo>
                <a:lnTo>
                  <a:pt x="107770" y="29915"/>
                </a:lnTo>
                <a:lnTo>
                  <a:pt x="91473" y="12781"/>
                </a:lnTo>
                <a:lnTo>
                  <a:pt x="91529" y="12502"/>
                </a:lnTo>
                <a:lnTo>
                  <a:pt x="91473" y="12223"/>
                </a:lnTo>
                <a:lnTo>
                  <a:pt x="91306" y="12055"/>
                </a:lnTo>
                <a:lnTo>
                  <a:pt x="91139" y="11888"/>
                </a:lnTo>
                <a:lnTo>
                  <a:pt x="90860" y="11832"/>
                </a:lnTo>
                <a:lnTo>
                  <a:pt x="90581" y="11888"/>
                </a:lnTo>
                <a:lnTo>
                  <a:pt x="90413" y="12055"/>
                </a:lnTo>
                <a:lnTo>
                  <a:pt x="90246" y="12223"/>
                </a:lnTo>
                <a:lnTo>
                  <a:pt x="90190" y="12502"/>
                </a:lnTo>
                <a:lnTo>
                  <a:pt x="74172" y="17636"/>
                </a:lnTo>
                <a:lnTo>
                  <a:pt x="73949" y="17469"/>
                </a:lnTo>
                <a:lnTo>
                  <a:pt x="73837" y="17413"/>
                </a:lnTo>
                <a:lnTo>
                  <a:pt x="73670" y="17413"/>
                </a:lnTo>
                <a:lnTo>
                  <a:pt x="73391" y="17469"/>
                </a:lnTo>
                <a:lnTo>
                  <a:pt x="73223" y="17636"/>
                </a:lnTo>
                <a:lnTo>
                  <a:pt x="73056" y="17804"/>
                </a:lnTo>
                <a:lnTo>
                  <a:pt x="73000" y="18083"/>
                </a:lnTo>
                <a:lnTo>
                  <a:pt x="73056" y="18362"/>
                </a:lnTo>
                <a:lnTo>
                  <a:pt x="56759" y="36389"/>
                </a:lnTo>
                <a:lnTo>
                  <a:pt x="56536" y="36221"/>
                </a:lnTo>
                <a:lnTo>
                  <a:pt x="56257" y="36165"/>
                </a:lnTo>
                <a:lnTo>
                  <a:pt x="55978" y="36221"/>
                </a:lnTo>
                <a:lnTo>
                  <a:pt x="55811" y="36389"/>
                </a:lnTo>
                <a:lnTo>
                  <a:pt x="55643" y="36556"/>
                </a:lnTo>
                <a:lnTo>
                  <a:pt x="55587" y="36835"/>
                </a:lnTo>
                <a:lnTo>
                  <a:pt x="55587" y="36947"/>
                </a:lnTo>
                <a:lnTo>
                  <a:pt x="39737" y="39626"/>
                </a:lnTo>
                <a:lnTo>
                  <a:pt x="39737" y="39737"/>
                </a:lnTo>
                <a:lnTo>
                  <a:pt x="39681" y="39458"/>
                </a:lnTo>
                <a:lnTo>
                  <a:pt x="39514" y="39291"/>
                </a:lnTo>
                <a:lnTo>
                  <a:pt x="39346" y="39123"/>
                </a:lnTo>
                <a:lnTo>
                  <a:pt x="39067" y="39068"/>
                </a:lnTo>
                <a:lnTo>
                  <a:pt x="38844" y="39123"/>
                </a:lnTo>
                <a:lnTo>
                  <a:pt x="38621" y="39235"/>
                </a:lnTo>
                <a:lnTo>
                  <a:pt x="22045" y="18864"/>
                </a:lnTo>
                <a:lnTo>
                  <a:pt x="22157" y="18641"/>
                </a:lnTo>
                <a:lnTo>
                  <a:pt x="22213" y="18418"/>
                </a:lnTo>
                <a:lnTo>
                  <a:pt x="22157" y="18139"/>
                </a:lnTo>
                <a:lnTo>
                  <a:pt x="21989" y="17971"/>
                </a:lnTo>
                <a:lnTo>
                  <a:pt x="21822" y="17804"/>
                </a:lnTo>
                <a:lnTo>
                  <a:pt x="21543" y="17748"/>
                </a:lnTo>
                <a:lnTo>
                  <a:pt x="21264" y="17804"/>
                </a:lnTo>
                <a:lnTo>
                  <a:pt x="21096" y="17971"/>
                </a:lnTo>
                <a:lnTo>
                  <a:pt x="20929" y="18139"/>
                </a:lnTo>
                <a:lnTo>
                  <a:pt x="20873" y="18418"/>
                </a:lnTo>
                <a:lnTo>
                  <a:pt x="20929" y="18641"/>
                </a:lnTo>
                <a:lnTo>
                  <a:pt x="4967" y="26789"/>
                </a:lnTo>
                <a:lnTo>
                  <a:pt x="4744" y="26622"/>
                </a:lnTo>
                <a:lnTo>
                  <a:pt x="4465" y="26566"/>
                </a:lnTo>
                <a:lnTo>
                  <a:pt x="4242" y="26622"/>
                </a:lnTo>
                <a:lnTo>
                  <a:pt x="4018" y="26734"/>
                </a:lnTo>
                <a:lnTo>
                  <a:pt x="0" y="24948"/>
                </a:lnTo>
                <a:lnTo>
                  <a:pt x="0" y="25171"/>
                </a:lnTo>
                <a:lnTo>
                  <a:pt x="3851" y="26901"/>
                </a:lnTo>
                <a:lnTo>
                  <a:pt x="3795" y="27068"/>
                </a:lnTo>
                <a:lnTo>
                  <a:pt x="3795" y="27236"/>
                </a:lnTo>
                <a:lnTo>
                  <a:pt x="3851" y="27515"/>
                </a:lnTo>
                <a:lnTo>
                  <a:pt x="4018" y="27682"/>
                </a:lnTo>
                <a:lnTo>
                  <a:pt x="4186" y="27850"/>
                </a:lnTo>
                <a:lnTo>
                  <a:pt x="4465" y="27906"/>
                </a:lnTo>
                <a:lnTo>
                  <a:pt x="4744" y="27850"/>
                </a:lnTo>
                <a:lnTo>
                  <a:pt x="4911" y="27682"/>
                </a:lnTo>
                <a:lnTo>
                  <a:pt x="5079" y="27515"/>
                </a:lnTo>
                <a:lnTo>
                  <a:pt x="5135" y="27236"/>
                </a:lnTo>
                <a:lnTo>
                  <a:pt x="5079" y="27013"/>
                </a:lnTo>
                <a:lnTo>
                  <a:pt x="20985" y="18808"/>
                </a:lnTo>
                <a:lnTo>
                  <a:pt x="21096" y="18920"/>
                </a:lnTo>
                <a:lnTo>
                  <a:pt x="21264" y="19032"/>
                </a:lnTo>
                <a:lnTo>
                  <a:pt x="21375" y="19088"/>
                </a:lnTo>
                <a:lnTo>
                  <a:pt x="21710" y="19088"/>
                </a:lnTo>
                <a:lnTo>
                  <a:pt x="21878" y="18976"/>
                </a:lnTo>
                <a:lnTo>
                  <a:pt x="38453" y="39458"/>
                </a:lnTo>
                <a:lnTo>
                  <a:pt x="38398" y="39570"/>
                </a:lnTo>
                <a:lnTo>
                  <a:pt x="38398" y="39737"/>
                </a:lnTo>
                <a:lnTo>
                  <a:pt x="38453" y="40016"/>
                </a:lnTo>
                <a:lnTo>
                  <a:pt x="38621" y="40184"/>
                </a:lnTo>
                <a:lnTo>
                  <a:pt x="38788" y="40351"/>
                </a:lnTo>
                <a:lnTo>
                  <a:pt x="39067" y="40407"/>
                </a:lnTo>
                <a:lnTo>
                  <a:pt x="39291" y="40351"/>
                </a:lnTo>
                <a:lnTo>
                  <a:pt x="39514" y="40240"/>
                </a:lnTo>
                <a:lnTo>
                  <a:pt x="39625" y="40072"/>
                </a:lnTo>
                <a:lnTo>
                  <a:pt x="39737" y="39849"/>
                </a:lnTo>
                <a:lnTo>
                  <a:pt x="55699" y="37170"/>
                </a:lnTo>
                <a:lnTo>
                  <a:pt x="55811" y="37282"/>
                </a:lnTo>
                <a:lnTo>
                  <a:pt x="55922" y="37393"/>
                </a:lnTo>
                <a:lnTo>
                  <a:pt x="56090" y="37505"/>
                </a:lnTo>
                <a:lnTo>
                  <a:pt x="56257" y="37505"/>
                </a:lnTo>
                <a:lnTo>
                  <a:pt x="56536" y="37449"/>
                </a:lnTo>
                <a:lnTo>
                  <a:pt x="56704" y="37282"/>
                </a:lnTo>
                <a:lnTo>
                  <a:pt x="56871" y="37114"/>
                </a:lnTo>
                <a:lnTo>
                  <a:pt x="56927" y="36835"/>
                </a:lnTo>
                <a:lnTo>
                  <a:pt x="56871" y="36556"/>
                </a:lnTo>
                <a:lnTo>
                  <a:pt x="73168" y="18529"/>
                </a:lnTo>
                <a:lnTo>
                  <a:pt x="73391" y="18697"/>
                </a:lnTo>
                <a:lnTo>
                  <a:pt x="73670" y="18753"/>
                </a:lnTo>
                <a:lnTo>
                  <a:pt x="73949" y="18697"/>
                </a:lnTo>
                <a:lnTo>
                  <a:pt x="74116" y="18529"/>
                </a:lnTo>
                <a:lnTo>
                  <a:pt x="74284" y="18362"/>
                </a:lnTo>
                <a:lnTo>
                  <a:pt x="74340" y="18083"/>
                </a:lnTo>
                <a:lnTo>
                  <a:pt x="74284" y="17860"/>
                </a:lnTo>
                <a:lnTo>
                  <a:pt x="90246" y="12725"/>
                </a:lnTo>
                <a:lnTo>
                  <a:pt x="90357" y="12893"/>
                </a:lnTo>
                <a:lnTo>
                  <a:pt x="90469" y="13060"/>
                </a:lnTo>
                <a:lnTo>
                  <a:pt x="90636" y="13116"/>
                </a:lnTo>
                <a:lnTo>
                  <a:pt x="90860" y="13172"/>
                </a:lnTo>
                <a:lnTo>
                  <a:pt x="91139" y="13116"/>
                </a:lnTo>
                <a:lnTo>
                  <a:pt x="91362" y="12948"/>
                </a:lnTo>
                <a:lnTo>
                  <a:pt x="107659" y="30082"/>
                </a:lnTo>
                <a:lnTo>
                  <a:pt x="107603" y="30361"/>
                </a:lnTo>
                <a:lnTo>
                  <a:pt x="107659" y="30640"/>
                </a:lnTo>
                <a:lnTo>
                  <a:pt x="107826" y="30808"/>
                </a:lnTo>
                <a:lnTo>
                  <a:pt x="107993" y="30975"/>
                </a:lnTo>
                <a:lnTo>
                  <a:pt x="108272" y="31031"/>
                </a:lnTo>
                <a:lnTo>
                  <a:pt x="108552" y="30975"/>
                </a:lnTo>
                <a:lnTo>
                  <a:pt x="108719" y="30808"/>
                </a:lnTo>
                <a:lnTo>
                  <a:pt x="108886" y="30640"/>
                </a:lnTo>
                <a:lnTo>
                  <a:pt x="108942" y="30361"/>
                </a:lnTo>
                <a:lnTo>
                  <a:pt x="108886" y="30082"/>
                </a:lnTo>
                <a:lnTo>
                  <a:pt x="125127" y="18195"/>
                </a:lnTo>
                <a:lnTo>
                  <a:pt x="125239" y="18362"/>
                </a:lnTo>
                <a:lnTo>
                  <a:pt x="125350" y="18418"/>
                </a:lnTo>
                <a:lnTo>
                  <a:pt x="125518" y="18529"/>
                </a:lnTo>
                <a:lnTo>
                  <a:pt x="125685" y="18529"/>
                </a:lnTo>
                <a:lnTo>
                  <a:pt x="125964" y="18474"/>
                </a:lnTo>
                <a:lnTo>
                  <a:pt x="126132" y="18306"/>
                </a:lnTo>
                <a:lnTo>
                  <a:pt x="126299" y="18139"/>
                </a:lnTo>
                <a:lnTo>
                  <a:pt x="126355" y="17860"/>
                </a:lnTo>
                <a:lnTo>
                  <a:pt x="126355" y="17804"/>
                </a:lnTo>
                <a:lnTo>
                  <a:pt x="142205" y="16130"/>
                </a:lnTo>
                <a:lnTo>
                  <a:pt x="142261" y="16409"/>
                </a:lnTo>
                <a:lnTo>
                  <a:pt x="142429" y="16576"/>
                </a:lnTo>
                <a:lnTo>
                  <a:pt x="142652" y="16688"/>
                </a:lnTo>
                <a:lnTo>
                  <a:pt x="142875" y="16743"/>
                </a:lnTo>
                <a:lnTo>
                  <a:pt x="143154" y="16688"/>
                </a:lnTo>
                <a:lnTo>
                  <a:pt x="143321" y="16520"/>
                </a:lnTo>
                <a:lnTo>
                  <a:pt x="143489" y="16353"/>
                </a:lnTo>
                <a:lnTo>
                  <a:pt x="143545" y="16074"/>
                </a:lnTo>
                <a:lnTo>
                  <a:pt x="143489" y="15906"/>
                </a:lnTo>
                <a:lnTo>
                  <a:pt x="143433" y="15683"/>
                </a:lnTo>
                <a:lnTo>
                  <a:pt x="159786" y="1061"/>
                </a:lnTo>
                <a:lnTo>
                  <a:pt x="160009" y="1284"/>
                </a:lnTo>
                <a:lnTo>
                  <a:pt x="160120" y="1340"/>
                </a:lnTo>
                <a:lnTo>
                  <a:pt x="160288" y="1340"/>
                </a:lnTo>
                <a:lnTo>
                  <a:pt x="160511" y="1284"/>
                </a:lnTo>
                <a:lnTo>
                  <a:pt x="160679" y="1228"/>
                </a:lnTo>
                <a:lnTo>
                  <a:pt x="160790" y="1117"/>
                </a:lnTo>
                <a:lnTo>
                  <a:pt x="160902" y="949"/>
                </a:lnTo>
                <a:lnTo>
                  <a:pt x="177031" y="6530"/>
                </a:lnTo>
                <a:lnTo>
                  <a:pt x="177031" y="6698"/>
                </a:lnTo>
                <a:lnTo>
                  <a:pt x="177087" y="6977"/>
                </a:lnTo>
                <a:lnTo>
                  <a:pt x="177254" y="7144"/>
                </a:lnTo>
                <a:lnTo>
                  <a:pt x="177422" y="7312"/>
                </a:lnTo>
                <a:lnTo>
                  <a:pt x="177701" y="7367"/>
                </a:lnTo>
                <a:lnTo>
                  <a:pt x="177868" y="7367"/>
                </a:lnTo>
                <a:lnTo>
                  <a:pt x="178036" y="7256"/>
                </a:lnTo>
                <a:lnTo>
                  <a:pt x="194388" y="25450"/>
                </a:lnTo>
                <a:lnTo>
                  <a:pt x="194277" y="25673"/>
                </a:lnTo>
                <a:lnTo>
                  <a:pt x="194221" y="25896"/>
                </a:lnTo>
                <a:lnTo>
                  <a:pt x="194277" y="26175"/>
                </a:lnTo>
                <a:lnTo>
                  <a:pt x="194444" y="26343"/>
                </a:lnTo>
                <a:lnTo>
                  <a:pt x="194611" y="26510"/>
                </a:lnTo>
                <a:lnTo>
                  <a:pt x="194890" y="26566"/>
                </a:lnTo>
                <a:lnTo>
                  <a:pt x="195058" y="26566"/>
                </a:lnTo>
                <a:lnTo>
                  <a:pt x="195169" y="26510"/>
                </a:lnTo>
                <a:lnTo>
                  <a:pt x="195337" y="26399"/>
                </a:lnTo>
                <a:lnTo>
                  <a:pt x="195449" y="26287"/>
                </a:lnTo>
                <a:lnTo>
                  <a:pt x="211410" y="32538"/>
                </a:lnTo>
                <a:lnTo>
                  <a:pt x="211410" y="32594"/>
                </a:lnTo>
                <a:lnTo>
                  <a:pt x="211466" y="32873"/>
                </a:lnTo>
                <a:lnTo>
                  <a:pt x="211634" y="33040"/>
                </a:lnTo>
                <a:lnTo>
                  <a:pt x="211801" y="33208"/>
                </a:lnTo>
                <a:lnTo>
                  <a:pt x="212080" y="33263"/>
                </a:lnTo>
                <a:lnTo>
                  <a:pt x="212359" y="33208"/>
                </a:lnTo>
                <a:lnTo>
                  <a:pt x="212527" y="33040"/>
                </a:lnTo>
                <a:lnTo>
                  <a:pt x="212694" y="32873"/>
                </a:lnTo>
                <a:lnTo>
                  <a:pt x="212750" y="32594"/>
                </a:lnTo>
                <a:lnTo>
                  <a:pt x="212750" y="32538"/>
                </a:lnTo>
                <a:lnTo>
                  <a:pt x="229214" y="22994"/>
                </a:lnTo>
                <a:lnTo>
                  <a:pt x="229437" y="23162"/>
                </a:lnTo>
                <a:lnTo>
                  <a:pt x="229716" y="23217"/>
                </a:lnTo>
                <a:lnTo>
                  <a:pt x="229995" y="23162"/>
                </a:lnTo>
                <a:lnTo>
                  <a:pt x="230163" y="22994"/>
                </a:lnTo>
                <a:lnTo>
                  <a:pt x="230330" y="22827"/>
                </a:lnTo>
                <a:lnTo>
                  <a:pt x="230386" y="22548"/>
                </a:lnTo>
                <a:lnTo>
                  <a:pt x="230386" y="22492"/>
                </a:lnTo>
                <a:lnTo>
                  <a:pt x="246180" y="16297"/>
                </a:lnTo>
                <a:lnTo>
                  <a:pt x="246404" y="16464"/>
                </a:lnTo>
                <a:lnTo>
                  <a:pt x="246683" y="16520"/>
                </a:lnTo>
                <a:lnTo>
                  <a:pt x="246962" y="16464"/>
                </a:lnTo>
                <a:lnTo>
                  <a:pt x="247129" y="16297"/>
                </a:lnTo>
                <a:lnTo>
                  <a:pt x="247297" y="16130"/>
                </a:lnTo>
                <a:lnTo>
                  <a:pt x="247352" y="15851"/>
                </a:lnTo>
                <a:lnTo>
                  <a:pt x="247297" y="15683"/>
                </a:lnTo>
                <a:lnTo>
                  <a:pt x="263761" y="1507"/>
                </a:lnTo>
                <a:lnTo>
                  <a:pt x="263872" y="1619"/>
                </a:lnTo>
                <a:lnTo>
                  <a:pt x="264040" y="1730"/>
                </a:lnTo>
                <a:lnTo>
                  <a:pt x="264151" y="1786"/>
                </a:lnTo>
                <a:lnTo>
                  <a:pt x="264319" y="1786"/>
                </a:lnTo>
                <a:lnTo>
                  <a:pt x="264542" y="1730"/>
                </a:lnTo>
                <a:lnTo>
                  <a:pt x="264765" y="1619"/>
                </a:lnTo>
                <a:lnTo>
                  <a:pt x="264877" y="1451"/>
                </a:lnTo>
                <a:lnTo>
                  <a:pt x="264988" y="1228"/>
                </a:lnTo>
                <a:lnTo>
                  <a:pt x="280839" y="3237"/>
                </a:lnTo>
                <a:lnTo>
                  <a:pt x="280839" y="3349"/>
                </a:lnTo>
                <a:lnTo>
                  <a:pt x="280894" y="3628"/>
                </a:lnTo>
                <a:lnTo>
                  <a:pt x="281062" y="3795"/>
                </a:lnTo>
                <a:lnTo>
                  <a:pt x="281229" y="3963"/>
                </a:lnTo>
                <a:lnTo>
                  <a:pt x="281508" y="4019"/>
                </a:lnTo>
                <a:lnTo>
                  <a:pt x="281787" y="3963"/>
                </a:lnTo>
                <a:lnTo>
                  <a:pt x="281955" y="3795"/>
                </a:lnTo>
                <a:lnTo>
                  <a:pt x="282122" y="3628"/>
                </a:lnTo>
                <a:lnTo>
                  <a:pt x="282178" y="3349"/>
                </a:lnTo>
                <a:lnTo>
                  <a:pt x="285750" y="3349"/>
                </a:lnTo>
                <a:lnTo>
                  <a:pt x="285750" y="3126"/>
                </a:lnTo>
                <a:lnTo>
                  <a:pt x="282122" y="3126"/>
                </a:lnTo>
                <a:lnTo>
                  <a:pt x="282067" y="2958"/>
                </a:lnTo>
                <a:lnTo>
                  <a:pt x="281899" y="2791"/>
                </a:lnTo>
                <a:lnTo>
                  <a:pt x="281732" y="2735"/>
                </a:lnTo>
                <a:lnTo>
                  <a:pt x="281508" y="2679"/>
                </a:lnTo>
                <a:lnTo>
                  <a:pt x="281341" y="2679"/>
                </a:lnTo>
                <a:lnTo>
                  <a:pt x="281174" y="2791"/>
                </a:lnTo>
                <a:lnTo>
                  <a:pt x="281006" y="2902"/>
                </a:lnTo>
                <a:lnTo>
                  <a:pt x="280894" y="3014"/>
                </a:lnTo>
                <a:lnTo>
                  <a:pt x="264988" y="1005"/>
                </a:lnTo>
                <a:lnTo>
                  <a:pt x="264877" y="782"/>
                </a:lnTo>
                <a:lnTo>
                  <a:pt x="264765" y="614"/>
                </a:lnTo>
                <a:lnTo>
                  <a:pt x="264542" y="503"/>
                </a:lnTo>
                <a:lnTo>
                  <a:pt x="264319" y="447"/>
                </a:lnTo>
                <a:lnTo>
                  <a:pt x="264040" y="503"/>
                </a:lnTo>
                <a:lnTo>
                  <a:pt x="263872" y="670"/>
                </a:lnTo>
                <a:lnTo>
                  <a:pt x="263705" y="838"/>
                </a:lnTo>
                <a:lnTo>
                  <a:pt x="263649" y="1117"/>
                </a:lnTo>
                <a:lnTo>
                  <a:pt x="263705" y="1284"/>
                </a:lnTo>
                <a:lnTo>
                  <a:pt x="247241" y="15460"/>
                </a:lnTo>
                <a:lnTo>
                  <a:pt x="247129" y="15348"/>
                </a:lnTo>
                <a:lnTo>
                  <a:pt x="246962" y="15237"/>
                </a:lnTo>
                <a:lnTo>
                  <a:pt x="246850" y="15181"/>
                </a:lnTo>
                <a:lnTo>
                  <a:pt x="246683" y="15181"/>
                </a:lnTo>
                <a:lnTo>
                  <a:pt x="246404" y="15237"/>
                </a:lnTo>
                <a:lnTo>
                  <a:pt x="246236" y="15404"/>
                </a:lnTo>
                <a:lnTo>
                  <a:pt x="246069" y="15571"/>
                </a:lnTo>
                <a:lnTo>
                  <a:pt x="246013" y="15851"/>
                </a:lnTo>
                <a:lnTo>
                  <a:pt x="246069" y="16130"/>
                </a:lnTo>
                <a:lnTo>
                  <a:pt x="230330" y="22269"/>
                </a:lnTo>
                <a:lnTo>
                  <a:pt x="230219" y="22101"/>
                </a:lnTo>
                <a:lnTo>
                  <a:pt x="230051" y="21990"/>
                </a:lnTo>
                <a:lnTo>
                  <a:pt x="229884" y="21934"/>
                </a:lnTo>
                <a:lnTo>
                  <a:pt x="229716" y="21878"/>
                </a:lnTo>
                <a:lnTo>
                  <a:pt x="229437" y="21934"/>
                </a:lnTo>
                <a:lnTo>
                  <a:pt x="229270" y="22101"/>
                </a:lnTo>
                <a:lnTo>
                  <a:pt x="229102" y="22269"/>
                </a:lnTo>
                <a:lnTo>
                  <a:pt x="229046" y="22548"/>
                </a:lnTo>
                <a:lnTo>
                  <a:pt x="229102" y="22827"/>
                </a:lnTo>
                <a:lnTo>
                  <a:pt x="212694" y="32315"/>
                </a:lnTo>
                <a:lnTo>
                  <a:pt x="212582" y="32147"/>
                </a:lnTo>
                <a:lnTo>
                  <a:pt x="212415" y="32036"/>
                </a:lnTo>
                <a:lnTo>
                  <a:pt x="212248" y="31924"/>
                </a:lnTo>
                <a:lnTo>
                  <a:pt x="212080" y="31924"/>
                </a:lnTo>
                <a:lnTo>
                  <a:pt x="211913" y="31980"/>
                </a:lnTo>
                <a:lnTo>
                  <a:pt x="211745" y="32036"/>
                </a:lnTo>
                <a:lnTo>
                  <a:pt x="211578" y="32147"/>
                </a:lnTo>
                <a:lnTo>
                  <a:pt x="211466" y="32315"/>
                </a:lnTo>
                <a:lnTo>
                  <a:pt x="195504" y="26120"/>
                </a:lnTo>
                <a:lnTo>
                  <a:pt x="195560" y="25896"/>
                </a:lnTo>
                <a:lnTo>
                  <a:pt x="195504" y="25617"/>
                </a:lnTo>
                <a:lnTo>
                  <a:pt x="195337" y="25450"/>
                </a:lnTo>
                <a:lnTo>
                  <a:pt x="195169" y="25282"/>
                </a:lnTo>
                <a:lnTo>
                  <a:pt x="194890" y="25227"/>
                </a:lnTo>
                <a:lnTo>
                  <a:pt x="194723" y="25227"/>
                </a:lnTo>
                <a:lnTo>
                  <a:pt x="194556" y="25338"/>
                </a:lnTo>
                <a:lnTo>
                  <a:pt x="178203" y="7144"/>
                </a:lnTo>
                <a:lnTo>
                  <a:pt x="178315" y="6921"/>
                </a:lnTo>
                <a:lnTo>
                  <a:pt x="178371" y="6698"/>
                </a:lnTo>
                <a:lnTo>
                  <a:pt x="178315" y="6419"/>
                </a:lnTo>
                <a:lnTo>
                  <a:pt x="178147" y="6251"/>
                </a:lnTo>
                <a:lnTo>
                  <a:pt x="177980" y="6084"/>
                </a:lnTo>
                <a:lnTo>
                  <a:pt x="177701" y="6028"/>
                </a:lnTo>
                <a:lnTo>
                  <a:pt x="177533" y="6028"/>
                </a:lnTo>
                <a:lnTo>
                  <a:pt x="177366" y="6084"/>
                </a:lnTo>
                <a:lnTo>
                  <a:pt x="177254" y="6195"/>
                </a:lnTo>
                <a:lnTo>
                  <a:pt x="177143" y="6307"/>
                </a:lnTo>
                <a:lnTo>
                  <a:pt x="160958" y="726"/>
                </a:lnTo>
                <a:lnTo>
                  <a:pt x="160958" y="670"/>
                </a:lnTo>
                <a:lnTo>
                  <a:pt x="160902" y="391"/>
                </a:lnTo>
                <a:lnTo>
                  <a:pt x="160734" y="224"/>
                </a:lnTo>
                <a:lnTo>
                  <a:pt x="160567" y="56"/>
                </a:lnTo>
                <a:lnTo>
                  <a:pt x="160288" y="0"/>
                </a:lnTo>
                <a:close/>
              </a:path>
            </a:pathLst>
          </a:custGeom>
          <a:solidFill>
            <a:srgbClr val="FFFFFF">
              <a:alpha val="3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8"/>
          <p:cNvSpPr txBox="1">
            <a:spLocks noGrp="1"/>
          </p:cNvSpPr>
          <p:nvPr>
            <p:ph type="title"/>
          </p:nvPr>
        </p:nvSpPr>
        <p:spPr>
          <a:xfrm>
            <a:off x="739675" y="401250"/>
            <a:ext cx="7686000" cy="857400"/>
          </a:xfrm>
          <a:prstGeom prst="rect">
            <a:avLst/>
          </a:prstGeom>
        </p:spPr>
        <p:txBody>
          <a:bodyPr spcFirstLastPara="1" wrap="square" lIns="91425" tIns="91425" rIns="91425" bIns="91425" anchor="b"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US" smtClean="0"/>
              <a:t>Click to edit Master title style</a:t>
            </a:r>
            <a:endParaRPr/>
          </a:p>
        </p:txBody>
      </p:sp>
      <p:sp>
        <p:nvSpPr>
          <p:cNvPr id="548" name="Google Shape;548;p8"/>
          <p:cNvSpPr txBox="1">
            <a:spLocks noGrp="1"/>
          </p:cNvSpPr>
          <p:nvPr>
            <p:ph type="body" idx="1"/>
          </p:nvPr>
        </p:nvSpPr>
        <p:spPr>
          <a:xfrm>
            <a:off x="739675" y="1235873"/>
            <a:ext cx="2477400" cy="2818200"/>
          </a:xfrm>
          <a:prstGeom prst="rect">
            <a:avLst/>
          </a:prstGeom>
        </p:spPr>
        <p:txBody>
          <a:bodyPr spcFirstLastPara="1" wrap="square" lIns="91425" tIns="91425" rIns="91425" bIns="91425" anchor="t" anchorCtr="0"/>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pPr lvl="0"/>
            <a:r>
              <a:rPr lang="en-US" smtClean="0"/>
              <a:t>Edit Master text styles</a:t>
            </a:r>
          </a:p>
        </p:txBody>
      </p:sp>
      <p:sp>
        <p:nvSpPr>
          <p:cNvPr id="549" name="Google Shape;549;p8"/>
          <p:cNvSpPr txBox="1">
            <a:spLocks noGrp="1"/>
          </p:cNvSpPr>
          <p:nvPr>
            <p:ph type="body" idx="2"/>
          </p:nvPr>
        </p:nvSpPr>
        <p:spPr>
          <a:xfrm>
            <a:off x="3344038" y="1235873"/>
            <a:ext cx="2477400" cy="2818200"/>
          </a:xfrm>
          <a:prstGeom prst="rect">
            <a:avLst/>
          </a:prstGeom>
        </p:spPr>
        <p:txBody>
          <a:bodyPr spcFirstLastPara="1" wrap="square" lIns="91425" tIns="91425" rIns="91425" bIns="91425" anchor="t" anchorCtr="0"/>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pPr lvl="0"/>
            <a:r>
              <a:rPr lang="en-US" smtClean="0"/>
              <a:t>Edit Master text styles</a:t>
            </a:r>
          </a:p>
        </p:txBody>
      </p:sp>
      <p:sp>
        <p:nvSpPr>
          <p:cNvPr id="550" name="Google Shape;550;p8"/>
          <p:cNvSpPr txBox="1">
            <a:spLocks noGrp="1"/>
          </p:cNvSpPr>
          <p:nvPr>
            <p:ph type="body" idx="3"/>
          </p:nvPr>
        </p:nvSpPr>
        <p:spPr>
          <a:xfrm>
            <a:off x="5948402" y="1235873"/>
            <a:ext cx="2477400" cy="2818200"/>
          </a:xfrm>
          <a:prstGeom prst="rect">
            <a:avLst/>
          </a:prstGeom>
        </p:spPr>
        <p:txBody>
          <a:bodyPr spcFirstLastPara="1" wrap="square" lIns="91425" tIns="91425" rIns="91425" bIns="91425" anchor="t" anchorCtr="0"/>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pPr lvl="0"/>
            <a:r>
              <a:rPr lang="en-US" smtClean="0"/>
              <a:t>Edit Master text styles</a:t>
            </a:r>
          </a:p>
        </p:txBody>
      </p:sp>
      <p:sp>
        <p:nvSpPr>
          <p:cNvPr id="551" name="Google Shape;551;p8"/>
          <p:cNvSpPr txBox="1">
            <a:spLocks noGrp="1"/>
          </p:cNvSpPr>
          <p:nvPr>
            <p:ph type="sldNum" idx="12"/>
          </p:nvPr>
        </p:nvSpPr>
        <p:spPr>
          <a:xfrm>
            <a:off x="8586575" y="-11875"/>
            <a:ext cx="557400" cy="547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Title only" type="titleOnly">
  <p:cSld name="TITLE_ONLY">
    <p:spTree>
      <p:nvGrpSpPr>
        <p:cNvPr id="1" name="Shape 552"/>
        <p:cNvGrpSpPr/>
        <p:nvPr/>
      </p:nvGrpSpPr>
      <p:grpSpPr>
        <a:xfrm>
          <a:off x="0" y="0"/>
          <a:ext cx="0" cy="0"/>
          <a:chOff x="0" y="0"/>
          <a:chExt cx="0" cy="0"/>
        </a:xfrm>
      </p:grpSpPr>
      <p:sp>
        <p:nvSpPr>
          <p:cNvPr id="553" name="Google Shape;553;p9"/>
          <p:cNvSpPr/>
          <p:nvPr/>
        </p:nvSpPr>
        <p:spPr>
          <a:xfrm>
            <a:off x="-25" y="0"/>
            <a:ext cx="9144000" cy="1088700"/>
          </a:xfrm>
          <a:prstGeom prst="rect">
            <a:avLst/>
          </a:pr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4" name="Google Shape;554;p9"/>
          <p:cNvGrpSpPr/>
          <p:nvPr/>
        </p:nvGrpSpPr>
        <p:grpSpPr>
          <a:xfrm>
            <a:off x="28550" y="3850565"/>
            <a:ext cx="9094048" cy="1293104"/>
            <a:chOff x="28544" y="3514688"/>
            <a:chExt cx="9094048" cy="1628800"/>
          </a:xfrm>
        </p:grpSpPr>
        <p:sp>
          <p:nvSpPr>
            <p:cNvPr id="555" name="Google Shape;555;p9"/>
            <p:cNvSpPr/>
            <p:nvPr/>
          </p:nvSpPr>
          <p:spPr>
            <a:xfrm>
              <a:off x="300032" y="4491616"/>
              <a:ext cx="228608" cy="651872"/>
            </a:xfrm>
            <a:custGeom>
              <a:avLst/>
              <a:gdLst/>
              <a:ahLst/>
              <a:cxnLst/>
              <a:rect l="l" t="t" r="r" b="b"/>
              <a:pathLst>
                <a:path w="7144" h="20371" extrusionOk="0">
                  <a:moveTo>
                    <a:pt x="0" y="0"/>
                  </a:moveTo>
                  <a:lnTo>
                    <a:pt x="0" y="20371"/>
                  </a:lnTo>
                  <a:lnTo>
                    <a:pt x="7144" y="20371"/>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9"/>
            <p:cNvSpPr/>
            <p:nvPr/>
          </p:nvSpPr>
          <p:spPr>
            <a:xfrm>
              <a:off x="28544" y="4220160"/>
              <a:ext cx="228640" cy="923328"/>
            </a:xfrm>
            <a:custGeom>
              <a:avLst/>
              <a:gdLst/>
              <a:ahLst/>
              <a:cxnLst/>
              <a:rect l="l" t="t" r="r" b="b"/>
              <a:pathLst>
                <a:path w="7145" h="28854" extrusionOk="0">
                  <a:moveTo>
                    <a:pt x="1" y="0"/>
                  </a:moveTo>
                  <a:lnTo>
                    <a:pt x="1" y="28854"/>
                  </a:lnTo>
                  <a:lnTo>
                    <a:pt x="7145" y="28854"/>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9"/>
            <p:cNvSpPr/>
            <p:nvPr/>
          </p:nvSpPr>
          <p:spPr>
            <a:xfrm>
              <a:off x="576832"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9"/>
            <p:cNvSpPr/>
            <p:nvPr/>
          </p:nvSpPr>
          <p:spPr>
            <a:xfrm>
              <a:off x="853664" y="4120128"/>
              <a:ext cx="230400" cy="1023360"/>
            </a:xfrm>
            <a:custGeom>
              <a:avLst/>
              <a:gdLst/>
              <a:ahLst/>
              <a:cxnLst/>
              <a:rect l="l" t="t" r="r" b="b"/>
              <a:pathLst>
                <a:path w="7200" h="31980" extrusionOk="0">
                  <a:moveTo>
                    <a:pt x="0" y="1"/>
                  </a:moveTo>
                  <a:lnTo>
                    <a:pt x="0" y="31980"/>
                  </a:lnTo>
                  <a:lnTo>
                    <a:pt x="7200" y="3198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9"/>
            <p:cNvSpPr/>
            <p:nvPr/>
          </p:nvSpPr>
          <p:spPr>
            <a:xfrm>
              <a:off x="1130496" y="4627328"/>
              <a:ext cx="230400" cy="516160"/>
            </a:xfrm>
            <a:custGeom>
              <a:avLst/>
              <a:gdLst/>
              <a:ahLst/>
              <a:cxnLst/>
              <a:rect l="l" t="t" r="r" b="b"/>
              <a:pathLst>
                <a:path w="7200" h="16130" extrusionOk="0">
                  <a:moveTo>
                    <a:pt x="0" y="1"/>
                  </a:moveTo>
                  <a:lnTo>
                    <a:pt x="0" y="16130"/>
                  </a:lnTo>
                  <a:lnTo>
                    <a:pt x="7200" y="1613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9"/>
            <p:cNvSpPr/>
            <p:nvPr/>
          </p:nvSpPr>
          <p:spPr>
            <a:xfrm>
              <a:off x="1409088" y="3821888"/>
              <a:ext cx="228640" cy="1321600"/>
            </a:xfrm>
            <a:custGeom>
              <a:avLst/>
              <a:gdLst/>
              <a:ahLst/>
              <a:cxnLst/>
              <a:rect l="l" t="t" r="r" b="b"/>
              <a:pathLst>
                <a:path w="7145" h="41300" extrusionOk="0">
                  <a:moveTo>
                    <a:pt x="1" y="0"/>
                  </a:moveTo>
                  <a:lnTo>
                    <a:pt x="1" y="41300"/>
                  </a:lnTo>
                  <a:lnTo>
                    <a:pt x="7144" y="41300"/>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9"/>
            <p:cNvSpPr/>
            <p:nvPr/>
          </p:nvSpPr>
          <p:spPr>
            <a:xfrm>
              <a:off x="1685920" y="4175488"/>
              <a:ext cx="230400" cy="968000"/>
            </a:xfrm>
            <a:custGeom>
              <a:avLst/>
              <a:gdLst/>
              <a:ahLst/>
              <a:cxnLst/>
              <a:rect l="l" t="t" r="r" b="b"/>
              <a:pathLst>
                <a:path w="7200" h="30250" extrusionOk="0">
                  <a:moveTo>
                    <a:pt x="0" y="1"/>
                  </a:moveTo>
                  <a:lnTo>
                    <a:pt x="0" y="30250"/>
                  </a:lnTo>
                  <a:lnTo>
                    <a:pt x="7200" y="3025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9"/>
            <p:cNvSpPr/>
            <p:nvPr/>
          </p:nvSpPr>
          <p:spPr>
            <a:xfrm>
              <a:off x="1962720"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9"/>
            <p:cNvSpPr/>
            <p:nvPr/>
          </p:nvSpPr>
          <p:spPr>
            <a:xfrm>
              <a:off x="2239552" y="4355872"/>
              <a:ext cx="230400" cy="787616"/>
            </a:xfrm>
            <a:custGeom>
              <a:avLst/>
              <a:gdLst/>
              <a:ahLst/>
              <a:cxnLst/>
              <a:rect l="l" t="t" r="r" b="b"/>
              <a:pathLst>
                <a:path w="7200" h="24613" extrusionOk="0">
                  <a:moveTo>
                    <a:pt x="0" y="1"/>
                  </a:moveTo>
                  <a:lnTo>
                    <a:pt x="0" y="24613"/>
                  </a:lnTo>
                  <a:lnTo>
                    <a:pt x="7200" y="24613"/>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9"/>
            <p:cNvSpPr/>
            <p:nvPr/>
          </p:nvSpPr>
          <p:spPr>
            <a:xfrm>
              <a:off x="25163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9"/>
            <p:cNvSpPr/>
            <p:nvPr/>
          </p:nvSpPr>
          <p:spPr>
            <a:xfrm>
              <a:off x="2794976" y="4175488"/>
              <a:ext cx="228640" cy="968000"/>
            </a:xfrm>
            <a:custGeom>
              <a:avLst/>
              <a:gdLst/>
              <a:ahLst/>
              <a:cxnLst/>
              <a:rect l="l" t="t" r="r" b="b"/>
              <a:pathLst>
                <a:path w="7145" h="30250" extrusionOk="0">
                  <a:moveTo>
                    <a:pt x="1" y="1"/>
                  </a:moveTo>
                  <a:lnTo>
                    <a:pt x="1" y="30250"/>
                  </a:lnTo>
                  <a:lnTo>
                    <a:pt x="7144" y="3025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9"/>
            <p:cNvSpPr/>
            <p:nvPr/>
          </p:nvSpPr>
          <p:spPr>
            <a:xfrm>
              <a:off x="3071808" y="3659360"/>
              <a:ext cx="230400" cy="1484128"/>
            </a:xfrm>
            <a:custGeom>
              <a:avLst/>
              <a:gdLst/>
              <a:ahLst/>
              <a:cxnLst/>
              <a:rect l="l" t="t" r="r" b="b"/>
              <a:pathLst>
                <a:path w="7200" h="46379" extrusionOk="0">
                  <a:moveTo>
                    <a:pt x="0" y="1"/>
                  </a:moveTo>
                  <a:lnTo>
                    <a:pt x="0" y="46379"/>
                  </a:lnTo>
                  <a:lnTo>
                    <a:pt x="7200" y="46379"/>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9"/>
            <p:cNvSpPr/>
            <p:nvPr/>
          </p:nvSpPr>
          <p:spPr>
            <a:xfrm>
              <a:off x="3348608"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9"/>
            <p:cNvSpPr/>
            <p:nvPr/>
          </p:nvSpPr>
          <p:spPr>
            <a:xfrm>
              <a:off x="3625440"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9"/>
            <p:cNvSpPr/>
            <p:nvPr/>
          </p:nvSpPr>
          <p:spPr>
            <a:xfrm>
              <a:off x="3904032" y="4491616"/>
              <a:ext cx="228640" cy="651872"/>
            </a:xfrm>
            <a:custGeom>
              <a:avLst/>
              <a:gdLst/>
              <a:ahLst/>
              <a:cxnLst/>
              <a:rect l="l" t="t" r="r" b="b"/>
              <a:pathLst>
                <a:path w="7145" h="20371" extrusionOk="0">
                  <a:moveTo>
                    <a:pt x="1" y="0"/>
                  </a:moveTo>
                  <a:lnTo>
                    <a:pt x="1" y="20371"/>
                  </a:lnTo>
                  <a:lnTo>
                    <a:pt x="7145" y="20371"/>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9"/>
            <p:cNvSpPr/>
            <p:nvPr/>
          </p:nvSpPr>
          <p:spPr>
            <a:xfrm>
              <a:off x="4180864" y="4284448"/>
              <a:ext cx="230432" cy="859040"/>
            </a:xfrm>
            <a:custGeom>
              <a:avLst/>
              <a:gdLst/>
              <a:ahLst/>
              <a:cxnLst/>
              <a:rect l="l" t="t" r="r" b="b"/>
              <a:pathLst>
                <a:path w="7201" h="26845" extrusionOk="0">
                  <a:moveTo>
                    <a:pt x="0" y="0"/>
                  </a:moveTo>
                  <a:lnTo>
                    <a:pt x="0" y="26845"/>
                  </a:lnTo>
                  <a:lnTo>
                    <a:pt x="7200" y="26845"/>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9"/>
            <p:cNvSpPr/>
            <p:nvPr/>
          </p:nvSpPr>
          <p:spPr>
            <a:xfrm>
              <a:off x="4457696" y="4004032"/>
              <a:ext cx="230400" cy="1139456"/>
            </a:xfrm>
            <a:custGeom>
              <a:avLst/>
              <a:gdLst/>
              <a:ahLst/>
              <a:cxnLst/>
              <a:rect l="l" t="t" r="r" b="b"/>
              <a:pathLst>
                <a:path w="7200" h="35608" extrusionOk="0">
                  <a:moveTo>
                    <a:pt x="0" y="1"/>
                  </a:moveTo>
                  <a:lnTo>
                    <a:pt x="0" y="35608"/>
                  </a:lnTo>
                  <a:lnTo>
                    <a:pt x="7200" y="35608"/>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9"/>
            <p:cNvSpPr/>
            <p:nvPr/>
          </p:nvSpPr>
          <p:spPr>
            <a:xfrm>
              <a:off x="4734496"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9"/>
            <p:cNvSpPr/>
            <p:nvPr/>
          </p:nvSpPr>
          <p:spPr>
            <a:xfrm>
              <a:off x="50113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9"/>
            <p:cNvSpPr/>
            <p:nvPr/>
          </p:nvSpPr>
          <p:spPr>
            <a:xfrm>
              <a:off x="5289920" y="3939744"/>
              <a:ext cx="228640" cy="1203744"/>
            </a:xfrm>
            <a:custGeom>
              <a:avLst/>
              <a:gdLst/>
              <a:ahLst/>
              <a:cxnLst/>
              <a:rect l="l" t="t" r="r" b="b"/>
              <a:pathLst>
                <a:path w="7145" h="37617" extrusionOk="0">
                  <a:moveTo>
                    <a:pt x="1" y="1"/>
                  </a:moveTo>
                  <a:lnTo>
                    <a:pt x="1" y="37617"/>
                  </a:lnTo>
                  <a:lnTo>
                    <a:pt x="7145" y="37617"/>
                  </a:lnTo>
                  <a:lnTo>
                    <a:pt x="7145"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9"/>
            <p:cNvSpPr/>
            <p:nvPr/>
          </p:nvSpPr>
          <p:spPr>
            <a:xfrm>
              <a:off x="5566752" y="3704000"/>
              <a:ext cx="230432" cy="1439488"/>
            </a:xfrm>
            <a:custGeom>
              <a:avLst/>
              <a:gdLst/>
              <a:ahLst/>
              <a:cxnLst/>
              <a:rect l="l" t="t" r="r" b="b"/>
              <a:pathLst>
                <a:path w="7201" h="44984" extrusionOk="0">
                  <a:moveTo>
                    <a:pt x="0" y="1"/>
                  </a:moveTo>
                  <a:lnTo>
                    <a:pt x="0" y="44984"/>
                  </a:lnTo>
                  <a:lnTo>
                    <a:pt x="7200" y="44984"/>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9"/>
            <p:cNvSpPr/>
            <p:nvPr/>
          </p:nvSpPr>
          <p:spPr>
            <a:xfrm>
              <a:off x="58435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9"/>
            <p:cNvSpPr/>
            <p:nvPr/>
          </p:nvSpPr>
          <p:spPr>
            <a:xfrm>
              <a:off x="6120384" y="4329088"/>
              <a:ext cx="230432" cy="814400"/>
            </a:xfrm>
            <a:custGeom>
              <a:avLst/>
              <a:gdLst/>
              <a:ahLst/>
              <a:cxnLst/>
              <a:rect l="l" t="t" r="r" b="b"/>
              <a:pathLst>
                <a:path w="7201" h="25450" extrusionOk="0">
                  <a:moveTo>
                    <a:pt x="1" y="0"/>
                  </a:moveTo>
                  <a:lnTo>
                    <a:pt x="1" y="25450"/>
                  </a:lnTo>
                  <a:lnTo>
                    <a:pt x="7200" y="2545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9"/>
            <p:cNvSpPr/>
            <p:nvPr/>
          </p:nvSpPr>
          <p:spPr>
            <a:xfrm>
              <a:off x="6399008" y="4120128"/>
              <a:ext cx="228608" cy="1023360"/>
            </a:xfrm>
            <a:custGeom>
              <a:avLst/>
              <a:gdLst/>
              <a:ahLst/>
              <a:cxnLst/>
              <a:rect l="l" t="t" r="r" b="b"/>
              <a:pathLst>
                <a:path w="7144" h="31980" extrusionOk="0">
                  <a:moveTo>
                    <a:pt x="0" y="1"/>
                  </a:moveTo>
                  <a:lnTo>
                    <a:pt x="0" y="31980"/>
                  </a:lnTo>
                  <a:lnTo>
                    <a:pt x="7144" y="3198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9"/>
            <p:cNvSpPr/>
            <p:nvPr/>
          </p:nvSpPr>
          <p:spPr>
            <a:xfrm>
              <a:off x="6675808" y="4538048"/>
              <a:ext cx="230432" cy="605440"/>
            </a:xfrm>
            <a:custGeom>
              <a:avLst/>
              <a:gdLst/>
              <a:ahLst/>
              <a:cxnLst/>
              <a:rect l="l" t="t" r="r" b="b"/>
              <a:pathLst>
                <a:path w="7201" h="18920" extrusionOk="0">
                  <a:moveTo>
                    <a:pt x="1" y="0"/>
                  </a:moveTo>
                  <a:lnTo>
                    <a:pt x="1" y="18920"/>
                  </a:lnTo>
                  <a:lnTo>
                    <a:pt x="7200" y="1892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9"/>
            <p:cNvSpPr/>
            <p:nvPr/>
          </p:nvSpPr>
          <p:spPr>
            <a:xfrm>
              <a:off x="6952640" y="3939744"/>
              <a:ext cx="230432" cy="1203744"/>
            </a:xfrm>
            <a:custGeom>
              <a:avLst/>
              <a:gdLst/>
              <a:ahLst/>
              <a:cxnLst/>
              <a:rect l="l" t="t" r="r" b="b"/>
              <a:pathLst>
                <a:path w="7201"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9"/>
            <p:cNvSpPr/>
            <p:nvPr/>
          </p:nvSpPr>
          <p:spPr>
            <a:xfrm>
              <a:off x="7229472"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9"/>
            <p:cNvSpPr/>
            <p:nvPr/>
          </p:nvSpPr>
          <p:spPr>
            <a:xfrm>
              <a:off x="7506272" y="3768288"/>
              <a:ext cx="230432" cy="1375200"/>
            </a:xfrm>
            <a:custGeom>
              <a:avLst/>
              <a:gdLst/>
              <a:ahLst/>
              <a:cxnLst/>
              <a:rect l="l" t="t" r="r" b="b"/>
              <a:pathLst>
                <a:path w="7201" h="42975" extrusionOk="0">
                  <a:moveTo>
                    <a:pt x="1" y="1"/>
                  </a:moveTo>
                  <a:lnTo>
                    <a:pt x="1" y="42975"/>
                  </a:lnTo>
                  <a:lnTo>
                    <a:pt x="7200" y="42975"/>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9"/>
            <p:cNvSpPr/>
            <p:nvPr/>
          </p:nvSpPr>
          <p:spPr>
            <a:xfrm>
              <a:off x="7784896" y="4004032"/>
              <a:ext cx="228608" cy="1139456"/>
            </a:xfrm>
            <a:custGeom>
              <a:avLst/>
              <a:gdLst/>
              <a:ahLst/>
              <a:cxnLst/>
              <a:rect l="l" t="t" r="r" b="b"/>
              <a:pathLst>
                <a:path w="7144" h="35608" extrusionOk="0">
                  <a:moveTo>
                    <a:pt x="0" y="1"/>
                  </a:moveTo>
                  <a:lnTo>
                    <a:pt x="0" y="35608"/>
                  </a:lnTo>
                  <a:lnTo>
                    <a:pt x="7144" y="35608"/>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9"/>
            <p:cNvSpPr/>
            <p:nvPr/>
          </p:nvSpPr>
          <p:spPr>
            <a:xfrm>
              <a:off x="8061696" y="3596864"/>
              <a:ext cx="230432" cy="1546624"/>
            </a:xfrm>
            <a:custGeom>
              <a:avLst/>
              <a:gdLst/>
              <a:ahLst/>
              <a:cxnLst/>
              <a:rect l="l" t="t" r="r" b="b"/>
              <a:pathLst>
                <a:path w="7201" h="48332" extrusionOk="0">
                  <a:moveTo>
                    <a:pt x="1" y="0"/>
                  </a:moveTo>
                  <a:lnTo>
                    <a:pt x="1" y="48332"/>
                  </a:lnTo>
                  <a:lnTo>
                    <a:pt x="7200" y="48332"/>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9"/>
            <p:cNvSpPr/>
            <p:nvPr/>
          </p:nvSpPr>
          <p:spPr>
            <a:xfrm>
              <a:off x="83385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9"/>
            <p:cNvSpPr/>
            <p:nvPr/>
          </p:nvSpPr>
          <p:spPr>
            <a:xfrm>
              <a:off x="8615360" y="3939744"/>
              <a:ext cx="230400" cy="1203744"/>
            </a:xfrm>
            <a:custGeom>
              <a:avLst/>
              <a:gdLst/>
              <a:ahLst/>
              <a:cxnLst/>
              <a:rect l="l" t="t" r="r" b="b"/>
              <a:pathLst>
                <a:path w="7200"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9"/>
            <p:cNvSpPr/>
            <p:nvPr/>
          </p:nvSpPr>
          <p:spPr>
            <a:xfrm>
              <a:off x="8893952" y="3596864"/>
              <a:ext cx="228640" cy="1546624"/>
            </a:xfrm>
            <a:custGeom>
              <a:avLst/>
              <a:gdLst/>
              <a:ahLst/>
              <a:cxnLst/>
              <a:rect l="l" t="t" r="r" b="b"/>
              <a:pathLst>
                <a:path w="7145" h="48332" extrusionOk="0">
                  <a:moveTo>
                    <a:pt x="1" y="0"/>
                  </a:moveTo>
                  <a:lnTo>
                    <a:pt x="1" y="48332"/>
                  </a:lnTo>
                  <a:lnTo>
                    <a:pt x="7144" y="48332"/>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8" name="Google Shape;588;p9"/>
          <p:cNvGrpSpPr/>
          <p:nvPr/>
        </p:nvGrpSpPr>
        <p:grpSpPr>
          <a:xfrm>
            <a:off x="28550" y="4360998"/>
            <a:ext cx="9094048" cy="782671"/>
            <a:chOff x="28544" y="4157632"/>
            <a:chExt cx="9094048" cy="985856"/>
          </a:xfrm>
        </p:grpSpPr>
        <p:sp>
          <p:nvSpPr>
            <p:cNvPr id="589" name="Google Shape;589;p9"/>
            <p:cNvSpPr/>
            <p:nvPr/>
          </p:nvSpPr>
          <p:spPr>
            <a:xfrm>
              <a:off x="435744" y="4782720"/>
              <a:ext cx="92896" cy="360768"/>
            </a:xfrm>
            <a:custGeom>
              <a:avLst/>
              <a:gdLst/>
              <a:ahLst/>
              <a:cxnLst/>
              <a:rect l="l" t="t" r="r" b="b"/>
              <a:pathLst>
                <a:path w="2903" h="11274" extrusionOk="0">
                  <a:moveTo>
                    <a:pt x="1" y="0"/>
                  </a:moveTo>
                  <a:lnTo>
                    <a:pt x="1" y="11274"/>
                  </a:lnTo>
                  <a:lnTo>
                    <a:pt x="2903" y="11274"/>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9"/>
            <p:cNvSpPr/>
            <p:nvPr/>
          </p:nvSpPr>
          <p:spPr>
            <a:xfrm>
              <a:off x="300032" y="4638048"/>
              <a:ext cx="92896" cy="505440"/>
            </a:xfrm>
            <a:custGeom>
              <a:avLst/>
              <a:gdLst/>
              <a:ahLst/>
              <a:cxnLst/>
              <a:rect l="l" t="t" r="r" b="b"/>
              <a:pathLst>
                <a:path w="2903" h="15795" extrusionOk="0">
                  <a:moveTo>
                    <a:pt x="0" y="1"/>
                  </a:moveTo>
                  <a:lnTo>
                    <a:pt x="0" y="15795"/>
                  </a:lnTo>
                  <a:lnTo>
                    <a:pt x="2902" y="15795"/>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9"/>
            <p:cNvSpPr/>
            <p:nvPr/>
          </p:nvSpPr>
          <p:spPr>
            <a:xfrm>
              <a:off x="164288" y="4571968"/>
              <a:ext cx="92896" cy="571520"/>
            </a:xfrm>
            <a:custGeom>
              <a:avLst/>
              <a:gdLst/>
              <a:ahLst/>
              <a:cxnLst/>
              <a:rect l="l" t="t" r="r" b="b"/>
              <a:pathLst>
                <a:path w="2903" h="17860" extrusionOk="0">
                  <a:moveTo>
                    <a:pt x="1" y="1"/>
                  </a:moveTo>
                  <a:lnTo>
                    <a:pt x="1" y="17860"/>
                  </a:lnTo>
                  <a:lnTo>
                    <a:pt x="2903" y="17860"/>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9"/>
            <p:cNvSpPr/>
            <p:nvPr/>
          </p:nvSpPr>
          <p:spPr>
            <a:xfrm>
              <a:off x="28544" y="4739840"/>
              <a:ext cx="92928" cy="403648"/>
            </a:xfrm>
            <a:custGeom>
              <a:avLst/>
              <a:gdLst/>
              <a:ahLst/>
              <a:cxnLst/>
              <a:rect l="l" t="t" r="r" b="b"/>
              <a:pathLst>
                <a:path w="2904" h="12614" extrusionOk="0">
                  <a:moveTo>
                    <a:pt x="1" y="1"/>
                  </a:moveTo>
                  <a:lnTo>
                    <a:pt x="1" y="12614"/>
                  </a:lnTo>
                  <a:lnTo>
                    <a:pt x="2903" y="12614"/>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9"/>
            <p:cNvSpPr/>
            <p:nvPr/>
          </p:nvSpPr>
          <p:spPr>
            <a:xfrm>
              <a:off x="712576"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9"/>
            <p:cNvSpPr/>
            <p:nvPr/>
          </p:nvSpPr>
          <p:spPr>
            <a:xfrm>
              <a:off x="576832" y="4752352"/>
              <a:ext cx="94688" cy="391136"/>
            </a:xfrm>
            <a:custGeom>
              <a:avLst/>
              <a:gdLst/>
              <a:ahLst/>
              <a:cxnLst/>
              <a:rect l="l" t="t" r="r" b="b"/>
              <a:pathLst>
                <a:path w="2959" h="12223" extrusionOk="0">
                  <a:moveTo>
                    <a:pt x="1" y="1"/>
                  </a:moveTo>
                  <a:lnTo>
                    <a:pt x="1" y="12223"/>
                  </a:lnTo>
                  <a:lnTo>
                    <a:pt x="2959" y="12223"/>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9"/>
            <p:cNvSpPr/>
            <p:nvPr/>
          </p:nvSpPr>
          <p:spPr>
            <a:xfrm>
              <a:off x="989408" y="4386240"/>
              <a:ext cx="94656" cy="757248"/>
            </a:xfrm>
            <a:custGeom>
              <a:avLst/>
              <a:gdLst/>
              <a:ahLst/>
              <a:cxnLst/>
              <a:rect l="l" t="t" r="r" b="b"/>
              <a:pathLst>
                <a:path w="2958"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9"/>
            <p:cNvSpPr/>
            <p:nvPr/>
          </p:nvSpPr>
          <p:spPr>
            <a:xfrm>
              <a:off x="853664" y="4500544"/>
              <a:ext cx="94688" cy="642944"/>
            </a:xfrm>
            <a:custGeom>
              <a:avLst/>
              <a:gdLst/>
              <a:ahLst/>
              <a:cxnLst/>
              <a:rect l="l" t="t" r="r" b="b"/>
              <a:pathLst>
                <a:path w="2959" h="20092" extrusionOk="0">
                  <a:moveTo>
                    <a:pt x="0" y="0"/>
                  </a:moveTo>
                  <a:lnTo>
                    <a:pt x="0" y="20092"/>
                  </a:lnTo>
                  <a:lnTo>
                    <a:pt x="2958" y="2009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9"/>
            <p:cNvSpPr/>
            <p:nvPr/>
          </p:nvSpPr>
          <p:spPr>
            <a:xfrm>
              <a:off x="1266208"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9"/>
            <p:cNvSpPr/>
            <p:nvPr/>
          </p:nvSpPr>
          <p:spPr>
            <a:xfrm>
              <a:off x="1130496" y="4518400"/>
              <a:ext cx="94688" cy="625088"/>
            </a:xfrm>
            <a:custGeom>
              <a:avLst/>
              <a:gdLst/>
              <a:ahLst/>
              <a:cxnLst/>
              <a:rect l="l" t="t" r="r" b="b"/>
              <a:pathLst>
                <a:path w="2959" h="19534" extrusionOk="0">
                  <a:moveTo>
                    <a:pt x="0" y="0"/>
                  </a:moveTo>
                  <a:lnTo>
                    <a:pt x="0" y="19534"/>
                  </a:lnTo>
                  <a:lnTo>
                    <a:pt x="2958" y="1953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9"/>
            <p:cNvSpPr/>
            <p:nvPr/>
          </p:nvSpPr>
          <p:spPr>
            <a:xfrm>
              <a:off x="15430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9"/>
            <p:cNvSpPr/>
            <p:nvPr/>
          </p:nvSpPr>
          <p:spPr>
            <a:xfrm>
              <a:off x="1407296"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9"/>
            <p:cNvSpPr/>
            <p:nvPr/>
          </p:nvSpPr>
          <p:spPr>
            <a:xfrm>
              <a:off x="1821632" y="4457664"/>
              <a:ext cx="92896" cy="685824"/>
            </a:xfrm>
            <a:custGeom>
              <a:avLst/>
              <a:gdLst/>
              <a:ahLst/>
              <a:cxnLst/>
              <a:rect l="l" t="t" r="r" b="b"/>
              <a:pathLst>
                <a:path w="2903" h="21432" extrusionOk="0">
                  <a:moveTo>
                    <a:pt x="1" y="1"/>
                  </a:moveTo>
                  <a:lnTo>
                    <a:pt x="1" y="21432"/>
                  </a:lnTo>
                  <a:lnTo>
                    <a:pt x="2903" y="21432"/>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9"/>
            <p:cNvSpPr/>
            <p:nvPr/>
          </p:nvSpPr>
          <p:spPr>
            <a:xfrm>
              <a:off x="1685920"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9"/>
            <p:cNvSpPr/>
            <p:nvPr/>
          </p:nvSpPr>
          <p:spPr>
            <a:xfrm>
              <a:off x="2098464"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9"/>
            <p:cNvSpPr/>
            <p:nvPr/>
          </p:nvSpPr>
          <p:spPr>
            <a:xfrm>
              <a:off x="1962720"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9"/>
            <p:cNvSpPr/>
            <p:nvPr/>
          </p:nvSpPr>
          <p:spPr>
            <a:xfrm>
              <a:off x="2375296" y="4711264"/>
              <a:ext cx="94656" cy="432224"/>
            </a:xfrm>
            <a:custGeom>
              <a:avLst/>
              <a:gdLst/>
              <a:ahLst/>
              <a:cxnLst/>
              <a:rect l="l" t="t" r="r" b="b"/>
              <a:pathLst>
                <a:path w="2958" h="13507" extrusionOk="0">
                  <a:moveTo>
                    <a:pt x="0" y="1"/>
                  </a:moveTo>
                  <a:lnTo>
                    <a:pt x="0" y="13507"/>
                  </a:lnTo>
                  <a:lnTo>
                    <a:pt x="2958" y="1350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9"/>
            <p:cNvSpPr/>
            <p:nvPr/>
          </p:nvSpPr>
          <p:spPr>
            <a:xfrm>
              <a:off x="2239552" y="4536256"/>
              <a:ext cx="94688" cy="607232"/>
            </a:xfrm>
            <a:custGeom>
              <a:avLst/>
              <a:gdLst/>
              <a:ahLst/>
              <a:cxnLst/>
              <a:rect l="l" t="t" r="r" b="b"/>
              <a:pathLst>
                <a:path w="2959" h="18976" extrusionOk="0">
                  <a:moveTo>
                    <a:pt x="0" y="0"/>
                  </a:moveTo>
                  <a:lnTo>
                    <a:pt x="0" y="18976"/>
                  </a:lnTo>
                  <a:lnTo>
                    <a:pt x="2958" y="18976"/>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9"/>
            <p:cNvSpPr/>
            <p:nvPr/>
          </p:nvSpPr>
          <p:spPr>
            <a:xfrm>
              <a:off x="2652096" y="4704128"/>
              <a:ext cx="94688" cy="439360"/>
            </a:xfrm>
            <a:custGeom>
              <a:avLst/>
              <a:gdLst/>
              <a:ahLst/>
              <a:cxnLst/>
              <a:rect l="l" t="t" r="r" b="b"/>
              <a:pathLst>
                <a:path w="2959" h="13730" extrusionOk="0">
                  <a:moveTo>
                    <a:pt x="1" y="1"/>
                  </a:moveTo>
                  <a:lnTo>
                    <a:pt x="1" y="13730"/>
                  </a:lnTo>
                  <a:lnTo>
                    <a:pt x="2959" y="1373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9"/>
            <p:cNvSpPr/>
            <p:nvPr/>
          </p:nvSpPr>
          <p:spPr>
            <a:xfrm>
              <a:off x="2516384" y="4764864"/>
              <a:ext cx="94688" cy="378624"/>
            </a:xfrm>
            <a:custGeom>
              <a:avLst/>
              <a:gdLst/>
              <a:ahLst/>
              <a:cxnLst/>
              <a:rect l="l" t="t" r="r" b="b"/>
              <a:pathLst>
                <a:path w="2959" h="11832" extrusionOk="0">
                  <a:moveTo>
                    <a:pt x="0" y="0"/>
                  </a:moveTo>
                  <a:lnTo>
                    <a:pt x="0" y="11832"/>
                  </a:lnTo>
                  <a:lnTo>
                    <a:pt x="2958" y="1183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9"/>
            <p:cNvSpPr/>
            <p:nvPr/>
          </p:nvSpPr>
          <p:spPr>
            <a:xfrm>
              <a:off x="2930720" y="4421952"/>
              <a:ext cx="92896" cy="721536"/>
            </a:xfrm>
            <a:custGeom>
              <a:avLst/>
              <a:gdLst/>
              <a:ahLst/>
              <a:cxnLst/>
              <a:rect l="l" t="t" r="r" b="b"/>
              <a:pathLst>
                <a:path w="2903" h="22548" extrusionOk="0">
                  <a:moveTo>
                    <a:pt x="0" y="1"/>
                  </a:moveTo>
                  <a:lnTo>
                    <a:pt x="0" y="22548"/>
                  </a:lnTo>
                  <a:lnTo>
                    <a:pt x="2902" y="22548"/>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9"/>
            <p:cNvSpPr/>
            <p:nvPr/>
          </p:nvSpPr>
          <p:spPr>
            <a:xfrm>
              <a:off x="2794976" y="4638048"/>
              <a:ext cx="92896" cy="505440"/>
            </a:xfrm>
            <a:custGeom>
              <a:avLst/>
              <a:gdLst/>
              <a:ahLst/>
              <a:cxnLst/>
              <a:rect l="l" t="t" r="r" b="b"/>
              <a:pathLst>
                <a:path w="2903" h="15795" extrusionOk="0">
                  <a:moveTo>
                    <a:pt x="1" y="1"/>
                  </a:moveTo>
                  <a:lnTo>
                    <a:pt x="1" y="15795"/>
                  </a:lnTo>
                  <a:lnTo>
                    <a:pt x="2903" y="1579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9"/>
            <p:cNvSpPr/>
            <p:nvPr/>
          </p:nvSpPr>
          <p:spPr>
            <a:xfrm>
              <a:off x="3207520" y="4386240"/>
              <a:ext cx="94688" cy="757248"/>
            </a:xfrm>
            <a:custGeom>
              <a:avLst/>
              <a:gdLst/>
              <a:ahLst/>
              <a:cxnLst/>
              <a:rect l="l" t="t" r="r" b="b"/>
              <a:pathLst>
                <a:path w="2959" h="23664" extrusionOk="0">
                  <a:moveTo>
                    <a:pt x="1" y="0"/>
                  </a:moveTo>
                  <a:lnTo>
                    <a:pt x="1" y="23664"/>
                  </a:lnTo>
                  <a:lnTo>
                    <a:pt x="2959" y="23664"/>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9"/>
            <p:cNvSpPr/>
            <p:nvPr/>
          </p:nvSpPr>
          <p:spPr>
            <a:xfrm>
              <a:off x="3071808" y="4314784"/>
              <a:ext cx="94688" cy="828704"/>
            </a:xfrm>
            <a:custGeom>
              <a:avLst/>
              <a:gdLst/>
              <a:ahLst/>
              <a:cxnLst/>
              <a:rect l="l" t="t" r="r" b="b"/>
              <a:pathLst>
                <a:path w="2959" h="25897" extrusionOk="0">
                  <a:moveTo>
                    <a:pt x="0" y="1"/>
                  </a:moveTo>
                  <a:lnTo>
                    <a:pt x="0" y="25897"/>
                  </a:lnTo>
                  <a:lnTo>
                    <a:pt x="2958" y="2589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9"/>
            <p:cNvSpPr/>
            <p:nvPr/>
          </p:nvSpPr>
          <p:spPr>
            <a:xfrm>
              <a:off x="3484352"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9"/>
            <p:cNvSpPr/>
            <p:nvPr/>
          </p:nvSpPr>
          <p:spPr>
            <a:xfrm>
              <a:off x="3348608" y="4314784"/>
              <a:ext cx="94688" cy="828704"/>
            </a:xfrm>
            <a:custGeom>
              <a:avLst/>
              <a:gdLst/>
              <a:ahLst/>
              <a:cxnLst/>
              <a:rect l="l" t="t" r="r" b="b"/>
              <a:pathLst>
                <a:path w="2959" h="25897" extrusionOk="0">
                  <a:moveTo>
                    <a:pt x="1" y="1"/>
                  </a:moveTo>
                  <a:lnTo>
                    <a:pt x="1" y="25897"/>
                  </a:lnTo>
                  <a:lnTo>
                    <a:pt x="2959" y="25897"/>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9"/>
            <p:cNvSpPr/>
            <p:nvPr/>
          </p:nvSpPr>
          <p:spPr>
            <a:xfrm>
              <a:off x="3761184" y="4739840"/>
              <a:ext cx="94656" cy="403648"/>
            </a:xfrm>
            <a:custGeom>
              <a:avLst/>
              <a:gdLst/>
              <a:ahLst/>
              <a:cxnLst/>
              <a:rect l="l" t="t" r="r" b="b"/>
              <a:pathLst>
                <a:path w="2958"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9"/>
            <p:cNvSpPr/>
            <p:nvPr/>
          </p:nvSpPr>
          <p:spPr>
            <a:xfrm>
              <a:off x="3625440" y="4457664"/>
              <a:ext cx="94688" cy="685824"/>
            </a:xfrm>
            <a:custGeom>
              <a:avLst/>
              <a:gdLst/>
              <a:ahLst/>
              <a:cxnLst/>
              <a:rect l="l" t="t" r="r" b="b"/>
              <a:pathLst>
                <a:path w="2959" h="21432" extrusionOk="0">
                  <a:moveTo>
                    <a:pt x="0" y="1"/>
                  </a:moveTo>
                  <a:lnTo>
                    <a:pt x="0" y="21432"/>
                  </a:lnTo>
                  <a:lnTo>
                    <a:pt x="2958" y="2143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9"/>
            <p:cNvSpPr/>
            <p:nvPr/>
          </p:nvSpPr>
          <p:spPr>
            <a:xfrm>
              <a:off x="4037984" y="4638048"/>
              <a:ext cx="94688" cy="505440"/>
            </a:xfrm>
            <a:custGeom>
              <a:avLst/>
              <a:gdLst/>
              <a:ahLst/>
              <a:cxnLst/>
              <a:rect l="l" t="t" r="r" b="b"/>
              <a:pathLst>
                <a:path w="2959" h="15795" extrusionOk="0">
                  <a:moveTo>
                    <a:pt x="1" y="1"/>
                  </a:moveTo>
                  <a:lnTo>
                    <a:pt x="1" y="15795"/>
                  </a:lnTo>
                  <a:lnTo>
                    <a:pt x="2959" y="15795"/>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9"/>
            <p:cNvSpPr/>
            <p:nvPr/>
          </p:nvSpPr>
          <p:spPr>
            <a:xfrm>
              <a:off x="3902272" y="4836288"/>
              <a:ext cx="94656" cy="307200"/>
            </a:xfrm>
            <a:custGeom>
              <a:avLst/>
              <a:gdLst/>
              <a:ahLst/>
              <a:cxnLst/>
              <a:rect l="l" t="t" r="r" b="b"/>
              <a:pathLst>
                <a:path w="2958" h="9600" extrusionOk="0">
                  <a:moveTo>
                    <a:pt x="0" y="1"/>
                  </a:moveTo>
                  <a:lnTo>
                    <a:pt x="0" y="9600"/>
                  </a:lnTo>
                  <a:lnTo>
                    <a:pt x="2958" y="960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9"/>
            <p:cNvSpPr/>
            <p:nvPr/>
          </p:nvSpPr>
          <p:spPr>
            <a:xfrm>
              <a:off x="4316608"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9"/>
            <p:cNvSpPr/>
            <p:nvPr/>
          </p:nvSpPr>
          <p:spPr>
            <a:xfrm>
              <a:off x="418086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9"/>
            <p:cNvSpPr/>
            <p:nvPr/>
          </p:nvSpPr>
          <p:spPr>
            <a:xfrm>
              <a:off x="4593408"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9"/>
            <p:cNvSpPr/>
            <p:nvPr/>
          </p:nvSpPr>
          <p:spPr>
            <a:xfrm>
              <a:off x="4457696"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9"/>
            <p:cNvSpPr/>
            <p:nvPr/>
          </p:nvSpPr>
          <p:spPr>
            <a:xfrm>
              <a:off x="4870240"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9"/>
            <p:cNvSpPr/>
            <p:nvPr/>
          </p:nvSpPr>
          <p:spPr>
            <a:xfrm>
              <a:off x="4734496"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9"/>
            <p:cNvSpPr/>
            <p:nvPr/>
          </p:nvSpPr>
          <p:spPr>
            <a:xfrm>
              <a:off x="5147072" y="4157632"/>
              <a:ext cx="94656" cy="985856"/>
            </a:xfrm>
            <a:custGeom>
              <a:avLst/>
              <a:gdLst/>
              <a:ahLst/>
              <a:cxnLst/>
              <a:rect l="l" t="t" r="r" b="b"/>
              <a:pathLst>
                <a:path w="2958" h="30808" extrusionOk="0">
                  <a:moveTo>
                    <a:pt x="0" y="1"/>
                  </a:moveTo>
                  <a:lnTo>
                    <a:pt x="0" y="30808"/>
                  </a:lnTo>
                  <a:lnTo>
                    <a:pt x="2958" y="30808"/>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9"/>
            <p:cNvSpPr/>
            <p:nvPr/>
          </p:nvSpPr>
          <p:spPr>
            <a:xfrm>
              <a:off x="5011328" y="4229088"/>
              <a:ext cx="94688" cy="914400"/>
            </a:xfrm>
            <a:custGeom>
              <a:avLst/>
              <a:gdLst/>
              <a:ahLst/>
              <a:cxnLst/>
              <a:rect l="l" t="t" r="r" b="b"/>
              <a:pathLst>
                <a:path w="2959" h="28575" extrusionOk="0">
                  <a:moveTo>
                    <a:pt x="0" y="0"/>
                  </a:moveTo>
                  <a:lnTo>
                    <a:pt x="0" y="28575"/>
                  </a:lnTo>
                  <a:lnTo>
                    <a:pt x="2958" y="2857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9"/>
            <p:cNvSpPr/>
            <p:nvPr/>
          </p:nvSpPr>
          <p:spPr>
            <a:xfrm>
              <a:off x="5425664"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9"/>
            <p:cNvSpPr/>
            <p:nvPr/>
          </p:nvSpPr>
          <p:spPr>
            <a:xfrm>
              <a:off x="5289920" y="4277280"/>
              <a:ext cx="94688" cy="866208"/>
            </a:xfrm>
            <a:custGeom>
              <a:avLst/>
              <a:gdLst/>
              <a:ahLst/>
              <a:cxnLst/>
              <a:rect l="l" t="t" r="r" b="b"/>
              <a:pathLst>
                <a:path w="2959" h="27069" extrusionOk="0">
                  <a:moveTo>
                    <a:pt x="1" y="1"/>
                  </a:moveTo>
                  <a:lnTo>
                    <a:pt x="1" y="27069"/>
                  </a:lnTo>
                  <a:lnTo>
                    <a:pt x="2959" y="2706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9"/>
            <p:cNvSpPr/>
            <p:nvPr/>
          </p:nvSpPr>
          <p:spPr>
            <a:xfrm>
              <a:off x="5702496" y="4721984"/>
              <a:ext cx="94688" cy="421504"/>
            </a:xfrm>
            <a:custGeom>
              <a:avLst/>
              <a:gdLst/>
              <a:ahLst/>
              <a:cxnLst/>
              <a:rect l="l" t="t" r="r" b="b"/>
              <a:pathLst>
                <a:path w="2959"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9"/>
            <p:cNvSpPr/>
            <p:nvPr/>
          </p:nvSpPr>
          <p:spPr>
            <a:xfrm>
              <a:off x="5566752" y="4416608"/>
              <a:ext cx="94688" cy="726880"/>
            </a:xfrm>
            <a:custGeom>
              <a:avLst/>
              <a:gdLst/>
              <a:ahLst/>
              <a:cxnLst/>
              <a:rect l="l" t="t" r="r" b="b"/>
              <a:pathLst>
                <a:path w="2959" h="22715" extrusionOk="0">
                  <a:moveTo>
                    <a:pt x="0" y="0"/>
                  </a:moveTo>
                  <a:lnTo>
                    <a:pt x="0" y="22715"/>
                  </a:lnTo>
                  <a:lnTo>
                    <a:pt x="2958" y="2271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9"/>
            <p:cNvSpPr/>
            <p:nvPr/>
          </p:nvSpPr>
          <p:spPr>
            <a:xfrm>
              <a:off x="5979296"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9"/>
            <p:cNvSpPr/>
            <p:nvPr/>
          </p:nvSpPr>
          <p:spPr>
            <a:xfrm>
              <a:off x="5843584" y="4813088"/>
              <a:ext cx="94688" cy="330400"/>
            </a:xfrm>
            <a:custGeom>
              <a:avLst/>
              <a:gdLst/>
              <a:ahLst/>
              <a:cxnLst/>
              <a:rect l="l" t="t" r="r" b="b"/>
              <a:pathLst>
                <a:path w="2959" h="10325" extrusionOk="0">
                  <a:moveTo>
                    <a:pt x="0" y="0"/>
                  </a:moveTo>
                  <a:lnTo>
                    <a:pt x="0" y="10325"/>
                  </a:lnTo>
                  <a:lnTo>
                    <a:pt x="2958" y="1032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9"/>
            <p:cNvSpPr/>
            <p:nvPr/>
          </p:nvSpPr>
          <p:spPr>
            <a:xfrm>
              <a:off x="6256128"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9"/>
            <p:cNvSpPr/>
            <p:nvPr/>
          </p:nvSpPr>
          <p:spPr>
            <a:xfrm>
              <a:off x="61203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9"/>
            <p:cNvSpPr/>
            <p:nvPr/>
          </p:nvSpPr>
          <p:spPr>
            <a:xfrm>
              <a:off x="6534720" y="4505888"/>
              <a:ext cx="92896" cy="637600"/>
            </a:xfrm>
            <a:custGeom>
              <a:avLst/>
              <a:gdLst/>
              <a:ahLst/>
              <a:cxnLst/>
              <a:rect l="l" t="t" r="r" b="b"/>
              <a:pathLst>
                <a:path w="2903" h="19925" extrusionOk="0">
                  <a:moveTo>
                    <a:pt x="1" y="1"/>
                  </a:moveTo>
                  <a:lnTo>
                    <a:pt x="1" y="19925"/>
                  </a:lnTo>
                  <a:lnTo>
                    <a:pt x="2903" y="1992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9"/>
            <p:cNvSpPr/>
            <p:nvPr/>
          </p:nvSpPr>
          <p:spPr>
            <a:xfrm>
              <a:off x="6399008" y="4739840"/>
              <a:ext cx="92896" cy="403648"/>
            </a:xfrm>
            <a:custGeom>
              <a:avLst/>
              <a:gdLst/>
              <a:ahLst/>
              <a:cxnLst/>
              <a:rect l="l" t="t" r="r" b="b"/>
              <a:pathLst>
                <a:path w="2903" h="12614" extrusionOk="0">
                  <a:moveTo>
                    <a:pt x="0" y="1"/>
                  </a:moveTo>
                  <a:lnTo>
                    <a:pt x="0" y="12614"/>
                  </a:lnTo>
                  <a:lnTo>
                    <a:pt x="2902" y="12614"/>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9"/>
            <p:cNvSpPr/>
            <p:nvPr/>
          </p:nvSpPr>
          <p:spPr>
            <a:xfrm>
              <a:off x="6811552"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9"/>
            <p:cNvSpPr/>
            <p:nvPr/>
          </p:nvSpPr>
          <p:spPr>
            <a:xfrm>
              <a:off x="6675808" y="4614848"/>
              <a:ext cx="94688" cy="528640"/>
            </a:xfrm>
            <a:custGeom>
              <a:avLst/>
              <a:gdLst/>
              <a:ahLst/>
              <a:cxnLst/>
              <a:rect l="l" t="t" r="r" b="b"/>
              <a:pathLst>
                <a:path w="2959" h="16520" extrusionOk="0">
                  <a:moveTo>
                    <a:pt x="1" y="0"/>
                  </a:moveTo>
                  <a:lnTo>
                    <a:pt x="1" y="16520"/>
                  </a:lnTo>
                  <a:lnTo>
                    <a:pt x="2959" y="16520"/>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9"/>
            <p:cNvSpPr/>
            <p:nvPr/>
          </p:nvSpPr>
          <p:spPr>
            <a:xfrm>
              <a:off x="708838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9"/>
            <p:cNvSpPr/>
            <p:nvPr/>
          </p:nvSpPr>
          <p:spPr>
            <a:xfrm>
              <a:off x="6952640"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9"/>
            <p:cNvSpPr/>
            <p:nvPr/>
          </p:nvSpPr>
          <p:spPr>
            <a:xfrm>
              <a:off x="73651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9"/>
            <p:cNvSpPr/>
            <p:nvPr/>
          </p:nvSpPr>
          <p:spPr>
            <a:xfrm>
              <a:off x="7229472" y="4825568"/>
              <a:ext cx="94688" cy="317920"/>
            </a:xfrm>
            <a:custGeom>
              <a:avLst/>
              <a:gdLst/>
              <a:ahLst/>
              <a:cxnLst/>
              <a:rect l="l" t="t" r="r" b="b"/>
              <a:pathLst>
                <a:path w="2959" h="9935" extrusionOk="0">
                  <a:moveTo>
                    <a:pt x="0" y="1"/>
                  </a:moveTo>
                  <a:lnTo>
                    <a:pt x="0" y="9935"/>
                  </a:lnTo>
                  <a:lnTo>
                    <a:pt x="2958" y="993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9"/>
            <p:cNvSpPr/>
            <p:nvPr/>
          </p:nvSpPr>
          <p:spPr>
            <a:xfrm>
              <a:off x="7643808" y="4632704"/>
              <a:ext cx="92896" cy="510784"/>
            </a:xfrm>
            <a:custGeom>
              <a:avLst/>
              <a:gdLst/>
              <a:ahLst/>
              <a:cxnLst/>
              <a:rect l="l" t="t" r="r" b="b"/>
              <a:pathLst>
                <a:path w="2903" h="15962" extrusionOk="0">
                  <a:moveTo>
                    <a:pt x="0" y="0"/>
                  </a:moveTo>
                  <a:lnTo>
                    <a:pt x="0" y="15962"/>
                  </a:lnTo>
                  <a:lnTo>
                    <a:pt x="2902" y="15962"/>
                  </a:lnTo>
                  <a:lnTo>
                    <a:pt x="2902"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9"/>
            <p:cNvSpPr/>
            <p:nvPr/>
          </p:nvSpPr>
          <p:spPr>
            <a:xfrm>
              <a:off x="7506272" y="4963104"/>
              <a:ext cx="94688" cy="180384"/>
            </a:xfrm>
            <a:custGeom>
              <a:avLst/>
              <a:gdLst/>
              <a:ahLst/>
              <a:cxnLst/>
              <a:rect l="l" t="t" r="r" b="b"/>
              <a:pathLst>
                <a:path w="2959" h="5637" extrusionOk="0">
                  <a:moveTo>
                    <a:pt x="1" y="0"/>
                  </a:moveTo>
                  <a:lnTo>
                    <a:pt x="1" y="5637"/>
                  </a:lnTo>
                  <a:lnTo>
                    <a:pt x="2959" y="5637"/>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9"/>
            <p:cNvSpPr/>
            <p:nvPr/>
          </p:nvSpPr>
          <p:spPr>
            <a:xfrm>
              <a:off x="7920608" y="4909504"/>
              <a:ext cx="94688" cy="233984"/>
            </a:xfrm>
            <a:custGeom>
              <a:avLst/>
              <a:gdLst/>
              <a:ahLst/>
              <a:cxnLst/>
              <a:rect l="l" t="t" r="r" b="b"/>
              <a:pathLst>
                <a:path w="2959" h="7312" extrusionOk="0">
                  <a:moveTo>
                    <a:pt x="1" y="1"/>
                  </a:moveTo>
                  <a:lnTo>
                    <a:pt x="1" y="7312"/>
                  </a:lnTo>
                  <a:lnTo>
                    <a:pt x="2959" y="731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9"/>
            <p:cNvSpPr/>
            <p:nvPr/>
          </p:nvSpPr>
          <p:spPr>
            <a:xfrm>
              <a:off x="7784896" y="4777344"/>
              <a:ext cx="94688" cy="366144"/>
            </a:xfrm>
            <a:custGeom>
              <a:avLst/>
              <a:gdLst/>
              <a:ahLst/>
              <a:cxnLst/>
              <a:rect l="l" t="t" r="r" b="b"/>
              <a:pathLst>
                <a:path w="2959" h="11442" extrusionOk="0">
                  <a:moveTo>
                    <a:pt x="0" y="1"/>
                  </a:moveTo>
                  <a:lnTo>
                    <a:pt x="0" y="11442"/>
                  </a:lnTo>
                  <a:lnTo>
                    <a:pt x="2958" y="1144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9"/>
            <p:cNvSpPr/>
            <p:nvPr/>
          </p:nvSpPr>
          <p:spPr>
            <a:xfrm>
              <a:off x="81974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9"/>
            <p:cNvSpPr/>
            <p:nvPr/>
          </p:nvSpPr>
          <p:spPr>
            <a:xfrm>
              <a:off x="8061696" y="4777344"/>
              <a:ext cx="94688" cy="366144"/>
            </a:xfrm>
            <a:custGeom>
              <a:avLst/>
              <a:gdLst/>
              <a:ahLst/>
              <a:cxnLst/>
              <a:rect l="l" t="t" r="r" b="b"/>
              <a:pathLst>
                <a:path w="2959" h="11442" extrusionOk="0">
                  <a:moveTo>
                    <a:pt x="1" y="1"/>
                  </a:moveTo>
                  <a:lnTo>
                    <a:pt x="1" y="11442"/>
                  </a:lnTo>
                  <a:lnTo>
                    <a:pt x="2959" y="1144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9"/>
            <p:cNvSpPr/>
            <p:nvPr/>
          </p:nvSpPr>
          <p:spPr>
            <a:xfrm>
              <a:off x="8474272" y="4721984"/>
              <a:ext cx="94656" cy="421504"/>
            </a:xfrm>
            <a:custGeom>
              <a:avLst/>
              <a:gdLst/>
              <a:ahLst/>
              <a:cxnLst/>
              <a:rect l="l" t="t" r="r" b="b"/>
              <a:pathLst>
                <a:path w="2958"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9"/>
            <p:cNvSpPr/>
            <p:nvPr/>
          </p:nvSpPr>
          <p:spPr>
            <a:xfrm>
              <a:off x="8338528" y="4488032"/>
              <a:ext cx="94688" cy="655456"/>
            </a:xfrm>
            <a:custGeom>
              <a:avLst/>
              <a:gdLst/>
              <a:ahLst/>
              <a:cxnLst/>
              <a:rect l="l" t="t" r="r" b="b"/>
              <a:pathLst>
                <a:path w="2959" h="20483" extrusionOk="0">
                  <a:moveTo>
                    <a:pt x="0" y="1"/>
                  </a:moveTo>
                  <a:lnTo>
                    <a:pt x="0" y="20483"/>
                  </a:lnTo>
                  <a:lnTo>
                    <a:pt x="2958" y="2048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9"/>
            <p:cNvSpPr/>
            <p:nvPr/>
          </p:nvSpPr>
          <p:spPr>
            <a:xfrm>
              <a:off x="8751072" y="4409440"/>
              <a:ext cx="94688" cy="734048"/>
            </a:xfrm>
            <a:custGeom>
              <a:avLst/>
              <a:gdLst/>
              <a:ahLst/>
              <a:cxnLst/>
              <a:rect l="l" t="t" r="r" b="b"/>
              <a:pathLst>
                <a:path w="2959" h="22939" extrusionOk="0">
                  <a:moveTo>
                    <a:pt x="1" y="1"/>
                  </a:moveTo>
                  <a:lnTo>
                    <a:pt x="1" y="22939"/>
                  </a:lnTo>
                  <a:lnTo>
                    <a:pt x="2959" y="2293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9"/>
            <p:cNvSpPr/>
            <p:nvPr/>
          </p:nvSpPr>
          <p:spPr>
            <a:xfrm>
              <a:off x="8615360" y="4295168"/>
              <a:ext cx="94688" cy="848320"/>
            </a:xfrm>
            <a:custGeom>
              <a:avLst/>
              <a:gdLst/>
              <a:ahLst/>
              <a:cxnLst/>
              <a:rect l="l" t="t" r="r" b="b"/>
              <a:pathLst>
                <a:path w="2959" h="26510" extrusionOk="0">
                  <a:moveTo>
                    <a:pt x="0" y="0"/>
                  </a:moveTo>
                  <a:lnTo>
                    <a:pt x="0" y="26510"/>
                  </a:lnTo>
                  <a:lnTo>
                    <a:pt x="2958" y="26510"/>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9"/>
            <p:cNvSpPr/>
            <p:nvPr/>
          </p:nvSpPr>
          <p:spPr>
            <a:xfrm>
              <a:off x="9029696" y="4409440"/>
              <a:ext cx="92896" cy="734048"/>
            </a:xfrm>
            <a:custGeom>
              <a:avLst/>
              <a:gdLst/>
              <a:ahLst/>
              <a:cxnLst/>
              <a:rect l="l" t="t" r="r" b="b"/>
              <a:pathLst>
                <a:path w="2903" h="22939" extrusionOk="0">
                  <a:moveTo>
                    <a:pt x="0" y="1"/>
                  </a:moveTo>
                  <a:lnTo>
                    <a:pt x="0" y="22939"/>
                  </a:lnTo>
                  <a:lnTo>
                    <a:pt x="2902" y="22939"/>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9"/>
            <p:cNvSpPr/>
            <p:nvPr/>
          </p:nvSpPr>
          <p:spPr>
            <a:xfrm>
              <a:off x="8893952" y="4180864"/>
              <a:ext cx="92896" cy="962624"/>
            </a:xfrm>
            <a:custGeom>
              <a:avLst/>
              <a:gdLst/>
              <a:ahLst/>
              <a:cxnLst/>
              <a:rect l="l" t="t" r="r" b="b"/>
              <a:pathLst>
                <a:path w="2903" h="30082" extrusionOk="0">
                  <a:moveTo>
                    <a:pt x="1" y="0"/>
                  </a:moveTo>
                  <a:lnTo>
                    <a:pt x="1" y="30082"/>
                  </a:lnTo>
                  <a:lnTo>
                    <a:pt x="2903" y="30082"/>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5" name="Google Shape;655;p9"/>
          <p:cNvSpPr/>
          <p:nvPr/>
        </p:nvSpPr>
        <p:spPr>
          <a:xfrm>
            <a:off x="0" y="3579000"/>
            <a:ext cx="9144000" cy="1293056"/>
          </a:xfrm>
          <a:custGeom>
            <a:avLst/>
            <a:gdLst/>
            <a:ahLst/>
            <a:cxnLst/>
            <a:rect l="l" t="t" r="r" b="b"/>
            <a:pathLst>
              <a:path w="285750" h="40408" extrusionOk="0">
                <a:moveTo>
                  <a:pt x="160288" y="224"/>
                </a:moveTo>
                <a:lnTo>
                  <a:pt x="160455" y="279"/>
                </a:lnTo>
                <a:lnTo>
                  <a:pt x="160623" y="335"/>
                </a:lnTo>
                <a:lnTo>
                  <a:pt x="160679" y="503"/>
                </a:lnTo>
                <a:lnTo>
                  <a:pt x="160734" y="670"/>
                </a:lnTo>
                <a:lnTo>
                  <a:pt x="160679" y="838"/>
                </a:lnTo>
                <a:lnTo>
                  <a:pt x="160623" y="1005"/>
                </a:lnTo>
                <a:lnTo>
                  <a:pt x="160455" y="1061"/>
                </a:lnTo>
                <a:lnTo>
                  <a:pt x="160288" y="1117"/>
                </a:lnTo>
                <a:lnTo>
                  <a:pt x="160120" y="1061"/>
                </a:lnTo>
                <a:lnTo>
                  <a:pt x="159953" y="1005"/>
                </a:lnTo>
                <a:lnTo>
                  <a:pt x="159897" y="838"/>
                </a:lnTo>
                <a:lnTo>
                  <a:pt x="159841" y="670"/>
                </a:lnTo>
                <a:lnTo>
                  <a:pt x="159897" y="503"/>
                </a:lnTo>
                <a:lnTo>
                  <a:pt x="159953" y="335"/>
                </a:lnTo>
                <a:lnTo>
                  <a:pt x="160120" y="279"/>
                </a:lnTo>
                <a:lnTo>
                  <a:pt x="160288" y="224"/>
                </a:lnTo>
                <a:close/>
                <a:moveTo>
                  <a:pt x="264319" y="670"/>
                </a:moveTo>
                <a:lnTo>
                  <a:pt x="264486" y="726"/>
                </a:lnTo>
                <a:lnTo>
                  <a:pt x="264654" y="782"/>
                </a:lnTo>
                <a:lnTo>
                  <a:pt x="264709" y="949"/>
                </a:lnTo>
                <a:lnTo>
                  <a:pt x="264765" y="1117"/>
                </a:lnTo>
                <a:lnTo>
                  <a:pt x="264709" y="1284"/>
                </a:lnTo>
                <a:lnTo>
                  <a:pt x="264654" y="1451"/>
                </a:lnTo>
                <a:lnTo>
                  <a:pt x="264486" y="1507"/>
                </a:lnTo>
                <a:lnTo>
                  <a:pt x="264319" y="1563"/>
                </a:lnTo>
                <a:lnTo>
                  <a:pt x="264151" y="1507"/>
                </a:lnTo>
                <a:lnTo>
                  <a:pt x="263984" y="1451"/>
                </a:lnTo>
                <a:lnTo>
                  <a:pt x="263928" y="1284"/>
                </a:lnTo>
                <a:lnTo>
                  <a:pt x="263872" y="1117"/>
                </a:lnTo>
                <a:lnTo>
                  <a:pt x="263928" y="949"/>
                </a:lnTo>
                <a:lnTo>
                  <a:pt x="263984" y="782"/>
                </a:lnTo>
                <a:lnTo>
                  <a:pt x="264151" y="726"/>
                </a:lnTo>
                <a:lnTo>
                  <a:pt x="264319" y="670"/>
                </a:lnTo>
                <a:close/>
                <a:moveTo>
                  <a:pt x="281508" y="2902"/>
                </a:moveTo>
                <a:lnTo>
                  <a:pt x="281676" y="2958"/>
                </a:lnTo>
                <a:lnTo>
                  <a:pt x="281843" y="3014"/>
                </a:lnTo>
                <a:lnTo>
                  <a:pt x="281899" y="3182"/>
                </a:lnTo>
                <a:lnTo>
                  <a:pt x="281955" y="3349"/>
                </a:lnTo>
                <a:lnTo>
                  <a:pt x="281899" y="3516"/>
                </a:lnTo>
                <a:lnTo>
                  <a:pt x="281843" y="3684"/>
                </a:lnTo>
                <a:lnTo>
                  <a:pt x="281676" y="3740"/>
                </a:lnTo>
                <a:lnTo>
                  <a:pt x="281508" y="3795"/>
                </a:lnTo>
                <a:lnTo>
                  <a:pt x="281341" y="3740"/>
                </a:lnTo>
                <a:lnTo>
                  <a:pt x="281174" y="3684"/>
                </a:lnTo>
                <a:lnTo>
                  <a:pt x="281118" y="3516"/>
                </a:lnTo>
                <a:lnTo>
                  <a:pt x="281062" y="3349"/>
                </a:lnTo>
                <a:lnTo>
                  <a:pt x="281118" y="3182"/>
                </a:lnTo>
                <a:lnTo>
                  <a:pt x="281174" y="3014"/>
                </a:lnTo>
                <a:lnTo>
                  <a:pt x="281341" y="2958"/>
                </a:lnTo>
                <a:lnTo>
                  <a:pt x="281508" y="2902"/>
                </a:lnTo>
                <a:close/>
                <a:moveTo>
                  <a:pt x="177701" y="6251"/>
                </a:moveTo>
                <a:lnTo>
                  <a:pt x="177868" y="6307"/>
                </a:lnTo>
                <a:lnTo>
                  <a:pt x="178036" y="6363"/>
                </a:lnTo>
                <a:lnTo>
                  <a:pt x="178091" y="6530"/>
                </a:lnTo>
                <a:lnTo>
                  <a:pt x="178147" y="6698"/>
                </a:lnTo>
                <a:lnTo>
                  <a:pt x="178091" y="6865"/>
                </a:lnTo>
                <a:lnTo>
                  <a:pt x="178036" y="7032"/>
                </a:lnTo>
                <a:lnTo>
                  <a:pt x="177868" y="7088"/>
                </a:lnTo>
                <a:lnTo>
                  <a:pt x="177701" y="7144"/>
                </a:lnTo>
                <a:lnTo>
                  <a:pt x="177533" y="7088"/>
                </a:lnTo>
                <a:lnTo>
                  <a:pt x="177366" y="7032"/>
                </a:lnTo>
                <a:lnTo>
                  <a:pt x="177310" y="6865"/>
                </a:lnTo>
                <a:lnTo>
                  <a:pt x="177254" y="6698"/>
                </a:lnTo>
                <a:lnTo>
                  <a:pt x="177310" y="6530"/>
                </a:lnTo>
                <a:lnTo>
                  <a:pt x="177366" y="6363"/>
                </a:lnTo>
                <a:lnTo>
                  <a:pt x="177533" y="6307"/>
                </a:lnTo>
                <a:lnTo>
                  <a:pt x="177701" y="6251"/>
                </a:lnTo>
                <a:close/>
                <a:moveTo>
                  <a:pt x="90860" y="12055"/>
                </a:moveTo>
                <a:lnTo>
                  <a:pt x="91027" y="12111"/>
                </a:lnTo>
                <a:lnTo>
                  <a:pt x="91194" y="12167"/>
                </a:lnTo>
                <a:lnTo>
                  <a:pt x="91250" y="12334"/>
                </a:lnTo>
                <a:lnTo>
                  <a:pt x="91306" y="12502"/>
                </a:lnTo>
                <a:lnTo>
                  <a:pt x="91250" y="12669"/>
                </a:lnTo>
                <a:lnTo>
                  <a:pt x="91194" y="12837"/>
                </a:lnTo>
                <a:lnTo>
                  <a:pt x="91027" y="12893"/>
                </a:lnTo>
                <a:lnTo>
                  <a:pt x="90860" y="12948"/>
                </a:lnTo>
                <a:lnTo>
                  <a:pt x="90692" y="12893"/>
                </a:lnTo>
                <a:lnTo>
                  <a:pt x="90525" y="12837"/>
                </a:lnTo>
                <a:lnTo>
                  <a:pt x="90469" y="12669"/>
                </a:lnTo>
                <a:lnTo>
                  <a:pt x="90413" y="12502"/>
                </a:lnTo>
                <a:lnTo>
                  <a:pt x="90469" y="12334"/>
                </a:lnTo>
                <a:lnTo>
                  <a:pt x="90525" y="12167"/>
                </a:lnTo>
                <a:lnTo>
                  <a:pt x="90692" y="12111"/>
                </a:lnTo>
                <a:lnTo>
                  <a:pt x="90860" y="12055"/>
                </a:lnTo>
                <a:close/>
                <a:moveTo>
                  <a:pt x="246683" y="15404"/>
                </a:moveTo>
                <a:lnTo>
                  <a:pt x="246850" y="15460"/>
                </a:lnTo>
                <a:lnTo>
                  <a:pt x="247017" y="15516"/>
                </a:lnTo>
                <a:lnTo>
                  <a:pt x="247073" y="15683"/>
                </a:lnTo>
                <a:lnTo>
                  <a:pt x="247129" y="15851"/>
                </a:lnTo>
                <a:lnTo>
                  <a:pt x="247073" y="16018"/>
                </a:lnTo>
                <a:lnTo>
                  <a:pt x="247017" y="16185"/>
                </a:lnTo>
                <a:lnTo>
                  <a:pt x="246850" y="16241"/>
                </a:lnTo>
                <a:lnTo>
                  <a:pt x="246683" y="16297"/>
                </a:lnTo>
                <a:lnTo>
                  <a:pt x="246515" y="16241"/>
                </a:lnTo>
                <a:lnTo>
                  <a:pt x="246348" y="16185"/>
                </a:lnTo>
                <a:lnTo>
                  <a:pt x="246292" y="16018"/>
                </a:lnTo>
                <a:lnTo>
                  <a:pt x="246236" y="15851"/>
                </a:lnTo>
                <a:lnTo>
                  <a:pt x="246292" y="15683"/>
                </a:lnTo>
                <a:lnTo>
                  <a:pt x="246348" y="15516"/>
                </a:lnTo>
                <a:lnTo>
                  <a:pt x="246515" y="15460"/>
                </a:lnTo>
                <a:lnTo>
                  <a:pt x="246683" y="15404"/>
                </a:lnTo>
                <a:close/>
                <a:moveTo>
                  <a:pt x="142875" y="15627"/>
                </a:moveTo>
                <a:lnTo>
                  <a:pt x="143042" y="15683"/>
                </a:lnTo>
                <a:lnTo>
                  <a:pt x="143210" y="15739"/>
                </a:lnTo>
                <a:lnTo>
                  <a:pt x="143266" y="15906"/>
                </a:lnTo>
                <a:lnTo>
                  <a:pt x="143321" y="16074"/>
                </a:lnTo>
                <a:lnTo>
                  <a:pt x="143266" y="16241"/>
                </a:lnTo>
                <a:lnTo>
                  <a:pt x="143210" y="16409"/>
                </a:lnTo>
                <a:lnTo>
                  <a:pt x="143042" y="16464"/>
                </a:lnTo>
                <a:lnTo>
                  <a:pt x="142875" y="16520"/>
                </a:lnTo>
                <a:lnTo>
                  <a:pt x="142708" y="16464"/>
                </a:lnTo>
                <a:lnTo>
                  <a:pt x="142540" y="16409"/>
                </a:lnTo>
                <a:lnTo>
                  <a:pt x="142484" y="16241"/>
                </a:lnTo>
                <a:lnTo>
                  <a:pt x="142429" y="16074"/>
                </a:lnTo>
                <a:lnTo>
                  <a:pt x="142484" y="15906"/>
                </a:lnTo>
                <a:lnTo>
                  <a:pt x="142540" y="15739"/>
                </a:lnTo>
                <a:lnTo>
                  <a:pt x="142708" y="15683"/>
                </a:lnTo>
                <a:lnTo>
                  <a:pt x="142875" y="15627"/>
                </a:lnTo>
                <a:close/>
                <a:moveTo>
                  <a:pt x="125685" y="17413"/>
                </a:moveTo>
                <a:lnTo>
                  <a:pt x="125853" y="17469"/>
                </a:lnTo>
                <a:lnTo>
                  <a:pt x="126020" y="17525"/>
                </a:lnTo>
                <a:lnTo>
                  <a:pt x="126076" y="17692"/>
                </a:lnTo>
                <a:lnTo>
                  <a:pt x="126132" y="17860"/>
                </a:lnTo>
                <a:lnTo>
                  <a:pt x="126076" y="18027"/>
                </a:lnTo>
                <a:lnTo>
                  <a:pt x="126020" y="18195"/>
                </a:lnTo>
                <a:lnTo>
                  <a:pt x="125853" y="18250"/>
                </a:lnTo>
                <a:lnTo>
                  <a:pt x="125685" y="18306"/>
                </a:lnTo>
                <a:lnTo>
                  <a:pt x="125518" y="18250"/>
                </a:lnTo>
                <a:lnTo>
                  <a:pt x="125350" y="18195"/>
                </a:lnTo>
                <a:lnTo>
                  <a:pt x="125295" y="18027"/>
                </a:lnTo>
                <a:lnTo>
                  <a:pt x="125239" y="17860"/>
                </a:lnTo>
                <a:lnTo>
                  <a:pt x="125295" y="17692"/>
                </a:lnTo>
                <a:lnTo>
                  <a:pt x="125350" y="17525"/>
                </a:lnTo>
                <a:lnTo>
                  <a:pt x="125518" y="17469"/>
                </a:lnTo>
                <a:lnTo>
                  <a:pt x="125685" y="17413"/>
                </a:lnTo>
                <a:close/>
                <a:moveTo>
                  <a:pt x="73670" y="17636"/>
                </a:moveTo>
                <a:lnTo>
                  <a:pt x="73837" y="17692"/>
                </a:lnTo>
                <a:lnTo>
                  <a:pt x="74005" y="17748"/>
                </a:lnTo>
                <a:lnTo>
                  <a:pt x="74061" y="17915"/>
                </a:lnTo>
                <a:lnTo>
                  <a:pt x="74116" y="18083"/>
                </a:lnTo>
                <a:lnTo>
                  <a:pt x="74061" y="18250"/>
                </a:lnTo>
                <a:lnTo>
                  <a:pt x="74005" y="18418"/>
                </a:lnTo>
                <a:lnTo>
                  <a:pt x="73837" y="18474"/>
                </a:lnTo>
                <a:lnTo>
                  <a:pt x="73670" y="18529"/>
                </a:lnTo>
                <a:lnTo>
                  <a:pt x="73502" y="18474"/>
                </a:lnTo>
                <a:lnTo>
                  <a:pt x="73335" y="18418"/>
                </a:lnTo>
                <a:lnTo>
                  <a:pt x="73279" y="18250"/>
                </a:lnTo>
                <a:lnTo>
                  <a:pt x="73223" y="18083"/>
                </a:lnTo>
                <a:lnTo>
                  <a:pt x="73279" y="17915"/>
                </a:lnTo>
                <a:lnTo>
                  <a:pt x="73335" y="17748"/>
                </a:lnTo>
                <a:lnTo>
                  <a:pt x="73502" y="17692"/>
                </a:lnTo>
                <a:lnTo>
                  <a:pt x="73670" y="17636"/>
                </a:lnTo>
                <a:close/>
                <a:moveTo>
                  <a:pt x="21543" y="17971"/>
                </a:moveTo>
                <a:lnTo>
                  <a:pt x="21710" y="18027"/>
                </a:lnTo>
                <a:lnTo>
                  <a:pt x="21878" y="18083"/>
                </a:lnTo>
                <a:lnTo>
                  <a:pt x="21934" y="18250"/>
                </a:lnTo>
                <a:lnTo>
                  <a:pt x="21989" y="18418"/>
                </a:lnTo>
                <a:lnTo>
                  <a:pt x="21934" y="18585"/>
                </a:lnTo>
                <a:lnTo>
                  <a:pt x="21878" y="18753"/>
                </a:lnTo>
                <a:lnTo>
                  <a:pt x="21710" y="18808"/>
                </a:lnTo>
                <a:lnTo>
                  <a:pt x="21543" y="18864"/>
                </a:lnTo>
                <a:lnTo>
                  <a:pt x="21375" y="18808"/>
                </a:lnTo>
                <a:lnTo>
                  <a:pt x="21208" y="18753"/>
                </a:lnTo>
                <a:lnTo>
                  <a:pt x="21152" y="18585"/>
                </a:lnTo>
                <a:lnTo>
                  <a:pt x="21096" y="18418"/>
                </a:lnTo>
                <a:lnTo>
                  <a:pt x="21152" y="18250"/>
                </a:lnTo>
                <a:lnTo>
                  <a:pt x="21208" y="18083"/>
                </a:lnTo>
                <a:lnTo>
                  <a:pt x="21375" y="18027"/>
                </a:lnTo>
                <a:lnTo>
                  <a:pt x="21543" y="17971"/>
                </a:lnTo>
                <a:close/>
                <a:moveTo>
                  <a:pt x="229716" y="22101"/>
                </a:moveTo>
                <a:lnTo>
                  <a:pt x="229884" y="22157"/>
                </a:lnTo>
                <a:lnTo>
                  <a:pt x="230051" y="22213"/>
                </a:lnTo>
                <a:lnTo>
                  <a:pt x="230107" y="22380"/>
                </a:lnTo>
                <a:lnTo>
                  <a:pt x="230163" y="22548"/>
                </a:lnTo>
                <a:lnTo>
                  <a:pt x="230107" y="22715"/>
                </a:lnTo>
                <a:lnTo>
                  <a:pt x="230051" y="22883"/>
                </a:lnTo>
                <a:lnTo>
                  <a:pt x="229884" y="22938"/>
                </a:lnTo>
                <a:lnTo>
                  <a:pt x="229716" y="22994"/>
                </a:lnTo>
                <a:lnTo>
                  <a:pt x="229549" y="22938"/>
                </a:lnTo>
                <a:lnTo>
                  <a:pt x="229381" y="22883"/>
                </a:lnTo>
                <a:lnTo>
                  <a:pt x="229326" y="22715"/>
                </a:lnTo>
                <a:lnTo>
                  <a:pt x="229270" y="22548"/>
                </a:lnTo>
                <a:lnTo>
                  <a:pt x="229326" y="22380"/>
                </a:lnTo>
                <a:lnTo>
                  <a:pt x="229381" y="22213"/>
                </a:lnTo>
                <a:lnTo>
                  <a:pt x="229549" y="22157"/>
                </a:lnTo>
                <a:lnTo>
                  <a:pt x="229716" y="22101"/>
                </a:lnTo>
                <a:close/>
                <a:moveTo>
                  <a:pt x="194890" y="25450"/>
                </a:moveTo>
                <a:lnTo>
                  <a:pt x="195058" y="25506"/>
                </a:lnTo>
                <a:lnTo>
                  <a:pt x="195225" y="25562"/>
                </a:lnTo>
                <a:lnTo>
                  <a:pt x="195281" y="25729"/>
                </a:lnTo>
                <a:lnTo>
                  <a:pt x="195337" y="25896"/>
                </a:lnTo>
                <a:lnTo>
                  <a:pt x="195281" y="26064"/>
                </a:lnTo>
                <a:lnTo>
                  <a:pt x="195225" y="26231"/>
                </a:lnTo>
                <a:lnTo>
                  <a:pt x="195058" y="26287"/>
                </a:lnTo>
                <a:lnTo>
                  <a:pt x="194890" y="26343"/>
                </a:lnTo>
                <a:lnTo>
                  <a:pt x="194723" y="26287"/>
                </a:lnTo>
                <a:lnTo>
                  <a:pt x="194556" y="26231"/>
                </a:lnTo>
                <a:lnTo>
                  <a:pt x="194500" y="26064"/>
                </a:lnTo>
                <a:lnTo>
                  <a:pt x="194444" y="25896"/>
                </a:lnTo>
                <a:lnTo>
                  <a:pt x="194500" y="25729"/>
                </a:lnTo>
                <a:lnTo>
                  <a:pt x="194556" y="25562"/>
                </a:lnTo>
                <a:lnTo>
                  <a:pt x="194723" y="25506"/>
                </a:lnTo>
                <a:lnTo>
                  <a:pt x="194890" y="25450"/>
                </a:lnTo>
                <a:close/>
                <a:moveTo>
                  <a:pt x="4465" y="26789"/>
                </a:moveTo>
                <a:lnTo>
                  <a:pt x="4632" y="26845"/>
                </a:lnTo>
                <a:lnTo>
                  <a:pt x="4800" y="26901"/>
                </a:lnTo>
                <a:lnTo>
                  <a:pt x="4856" y="27068"/>
                </a:lnTo>
                <a:lnTo>
                  <a:pt x="4911" y="27236"/>
                </a:lnTo>
                <a:lnTo>
                  <a:pt x="4856" y="27403"/>
                </a:lnTo>
                <a:lnTo>
                  <a:pt x="4800" y="27571"/>
                </a:lnTo>
                <a:lnTo>
                  <a:pt x="4632" y="27627"/>
                </a:lnTo>
                <a:lnTo>
                  <a:pt x="4465" y="27682"/>
                </a:lnTo>
                <a:lnTo>
                  <a:pt x="4297" y="27627"/>
                </a:lnTo>
                <a:lnTo>
                  <a:pt x="4130" y="27571"/>
                </a:lnTo>
                <a:lnTo>
                  <a:pt x="4074" y="27403"/>
                </a:lnTo>
                <a:lnTo>
                  <a:pt x="4018" y="27236"/>
                </a:lnTo>
                <a:lnTo>
                  <a:pt x="4074" y="27068"/>
                </a:lnTo>
                <a:lnTo>
                  <a:pt x="4130" y="26901"/>
                </a:lnTo>
                <a:lnTo>
                  <a:pt x="4297" y="26845"/>
                </a:lnTo>
                <a:lnTo>
                  <a:pt x="4465" y="26789"/>
                </a:lnTo>
                <a:close/>
                <a:moveTo>
                  <a:pt x="108272" y="29915"/>
                </a:moveTo>
                <a:lnTo>
                  <a:pt x="108440" y="29971"/>
                </a:lnTo>
                <a:lnTo>
                  <a:pt x="108607" y="30026"/>
                </a:lnTo>
                <a:lnTo>
                  <a:pt x="108663" y="30194"/>
                </a:lnTo>
                <a:lnTo>
                  <a:pt x="108719" y="30361"/>
                </a:lnTo>
                <a:lnTo>
                  <a:pt x="108663" y="30529"/>
                </a:lnTo>
                <a:lnTo>
                  <a:pt x="108607" y="30696"/>
                </a:lnTo>
                <a:lnTo>
                  <a:pt x="108440" y="30752"/>
                </a:lnTo>
                <a:lnTo>
                  <a:pt x="108272" y="30808"/>
                </a:lnTo>
                <a:lnTo>
                  <a:pt x="108105" y="30752"/>
                </a:lnTo>
                <a:lnTo>
                  <a:pt x="107938" y="30696"/>
                </a:lnTo>
                <a:lnTo>
                  <a:pt x="107882" y="30529"/>
                </a:lnTo>
                <a:lnTo>
                  <a:pt x="107826" y="30361"/>
                </a:lnTo>
                <a:lnTo>
                  <a:pt x="107882" y="30194"/>
                </a:lnTo>
                <a:lnTo>
                  <a:pt x="107938" y="30026"/>
                </a:lnTo>
                <a:lnTo>
                  <a:pt x="108105" y="29971"/>
                </a:lnTo>
                <a:lnTo>
                  <a:pt x="108272" y="29915"/>
                </a:lnTo>
                <a:close/>
                <a:moveTo>
                  <a:pt x="212080" y="32147"/>
                </a:moveTo>
                <a:lnTo>
                  <a:pt x="212248" y="32203"/>
                </a:lnTo>
                <a:lnTo>
                  <a:pt x="212415" y="32259"/>
                </a:lnTo>
                <a:lnTo>
                  <a:pt x="212471" y="32426"/>
                </a:lnTo>
                <a:lnTo>
                  <a:pt x="212527" y="32594"/>
                </a:lnTo>
                <a:lnTo>
                  <a:pt x="212471" y="32761"/>
                </a:lnTo>
                <a:lnTo>
                  <a:pt x="212415" y="32928"/>
                </a:lnTo>
                <a:lnTo>
                  <a:pt x="212248" y="32984"/>
                </a:lnTo>
                <a:lnTo>
                  <a:pt x="212080" y="33040"/>
                </a:lnTo>
                <a:lnTo>
                  <a:pt x="211913" y="32984"/>
                </a:lnTo>
                <a:lnTo>
                  <a:pt x="211745" y="32928"/>
                </a:lnTo>
                <a:lnTo>
                  <a:pt x="211689" y="32761"/>
                </a:lnTo>
                <a:lnTo>
                  <a:pt x="211634" y="32594"/>
                </a:lnTo>
                <a:lnTo>
                  <a:pt x="211689" y="32426"/>
                </a:lnTo>
                <a:lnTo>
                  <a:pt x="211745" y="32259"/>
                </a:lnTo>
                <a:lnTo>
                  <a:pt x="211913" y="32203"/>
                </a:lnTo>
                <a:lnTo>
                  <a:pt x="212080" y="32147"/>
                </a:lnTo>
                <a:close/>
                <a:moveTo>
                  <a:pt x="56257" y="36389"/>
                </a:moveTo>
                <a:lnTo>
                  <a:pt x="56424" y="36445"/>
                </a:lnTo>
                <a:lnTo>
                  <a:pt x="56592" y="36500"/>
                </a:lnTo>
                <a:lnTo>
                  <a:pt x="56648" y="36668"/>
                </a:lnTo>
                <a:lnTo>
                  <a:pt x="56704" y="36835"/>
                </a:lnTo>
                <a:lnTo>
                  <a:pt x="56648" y="37003"/>
                </a:lnTo>
                <a:lnTo>
                  <a:pt x="56592" y="37170"/>
                </a:lnTo>
                <a:lnTo>
                  <a:pt x="56424" y="37226"/>
                </a:lnTo>
                <a:lnTo>
                  <a:pt x="56257" y="37282"/>
                </a:lnTo>
                <a:lnTo>
                  <a:pt x="56090" y="37226"/>
                </a:lnTo>
                <a:lnTo>
                  <a:pt x="55922" y="37170"/>
                </a:lnTo>
                <a:lnTo>
                  <a:pt x="55866" y="37003"/>
                </a:lnTo>
                <a:lnTo>
                  <a:pt x="55811" y="36835"/>
                </a:lnTo>
                <a:lnTo>
                  <a:pt x="55866" y="36668"/>
                </a:lnTo>
                <a:lnTo>
                  <a:pt x="55922" y="36500"/>
                </a:lnTo>
                <a:lnTo>
                  <a:pt x="56090" y="36445"/>
                </a:lnTo>
                <a:lnTo>
                  <a:pt x="56257" y="36389"/>
                </a:lnTo>
                <a:close/>
                <a:moveTo>
                  <a:pt x="39067" y="39291"/>
                </a:moveTo>
                <a:lnTo>
                  <a:pt x="39235" y="39347"/>
                </a:lnTo>
                <a:lnTo>
                  <a:pt x="39402" y="39403"/>
                </a:lnTo>
                <a:lnTo>
                  <a:pt x="39458" y="39570"/>
                </a:lnTo>
                <a:lnTo>
                  <a:pt x="39514" y="39737"/>
                </a:lnTo>
                <a:lnTo>
                  <a:pt x="39458" y="39905"/>
                </a:lnTo>
                <a:lnTo>
                  <a:pt x="39402" y="40072"/>
                </a:lnTo>
                <a:lnTo>
                  <a:pt x="39235" y="40128"/>
                </a:lnTo>
                <a:lnTo>
                  <a:pt x="39067" y="40184"/>
                </a:lnTo>
                <a:lnTo>
                  <a:pt x="38900" y="40128"/>
                </a:lnTo>
                <a:lnTo>
                  <a:pt x="38733" y="40072"/>
                </a:lnTo>
                <a:lnTo>
                  <a:pt x="38677" y="39905"/>
                </a:lnTo>
                <a:lnTo>
                  <a:pt x="38621" y="39737"/>
                </a:lnTo>
                <a:lnTo>
                  <a:pt x="38677" y="39570"/>
                </a:lnTo>
                <a:lnTo>
                  <a:pt x="38733" y="39403"/>
                </a:lnTo>
                <a:lnTo>
                  <a:pt x="38900" y="39347"/>
                </a:lnTo>
                <a:lnTo>
                  <a:pt x="39067" y="39291"/>
                </a:lnTo>
                <a:close/>
                <a:moveTo>
                  <a:pt x="160288" y="0"/>
                </a:moveTo>
                <a:lnTo>
                  <a:pt x="160009" y="56"/>
                </a:lnTo>
                <a:lnTo>
                  <a:pt x="159841" y="224"/>
                </a:lnTo>
                <a:lnTo>
                  <a:pt x="159674" y="391"/>
                </a:lnTo>
                <a:lnTo>
                  <a:pt x="159618" y="670"/>
                </a:lnTo>
                <a:lnTo>
                  <a:pt x="159674" y="893"/>
                </a:lnTo>
                <a:lnTo>
                  <a:pt x="143266" y="15571"/>
                </a:lnTo>
                <a:lnTo>
                  <a:pt x="143098" y="15460"/>
                </a:lnTo>
                <a:lnTo>
                  <a:pt x="142875" y="15404"/>
                </a:lnTo>
                <a:lnTo>
                  <a:pt x="142652" y="15460"/>
                </a:lnTo>
                <a:lnTo>
                  <a:pt x="142429" y="15571"/>
                </a:lnTo>
                <a:lnTo>
                  <a:pt x="142317" y="15739"/>
                </a:lnTo>
                <a:lnTo>
                  <a:pt x="142205" y="15906"/>
                </a:lnTo>
                <a:lnTo>
                  <a:pt x="126299" y="17581"/>
                </a:lnTo>
                <a:lnTo>
                  <a:pt x="126188" y="17413"/>
                </a:lnTo>
                <a:lnTo>
                  <a:pt x="126020" y="17302"/>
                </a:lnTo>
                <a:lnTo>
                  <a:pt x="125853" y="17190"/>
                </a:lnTo>
                <a:lnTo>
                  <a:pt x="125685" y="17190"/>
                </a:lnTo>
                <a:lnTo>
                  <a:pt x="125406" y="17246"/>
                </a:lnTo>
                <a:lnTo>
                  <a:pt x="125239" y="17413"/>
                </a:lnTo>
                <a:lnTo>
                  <a:pt x="125071" y="17581"/>
                </a:lnTo>
                <a:lnTo>
                  <a:pt x="125016" y="17860"/>
                </a:lnTo>
                <a:lnTo>
                  <a:pt x="125016" y="18027"/>
                </a:lnTo>
                <a:lnTo>
                  <a:pt x="108775" y="29915"/>
                </a:lnTo>
                <a:lnTo>
                  <a:pt x="108552" y="29747"/>
                </a:lnTo>
                <a:lnTo>
                  <a:pt x="108272" y="29691"/>
                </a:lnTo>
                <a:lnTo>
                  <a:pt x="107993" y="29747"/>
                </a:lnTo>
                <a:lnTo>
                  <a:pt x="107770" y="29915"/>
                </a:lnTo>
                <a:lnTo>
                  <a:pt x="91473" y="12781"/>
                </a:lnTo>
                <a:lnTo>
                  <a:pt x="91529" y="12502"/>
                </a:lnTo>
                <a:lnTo>
                  <a:pt x="91473" y="12223"/>
                </a:lnTo>
                <a:lnTo>
                  <a:pt x="91306" y="12055"/>
                </a:lnTo>
                <a:lnTo>
                  <a:pt x="91139" y="11888"/>
                </a:lnTo>
                <a:lnTo>
                  <a:pt x="90860" y="11832"/>
                </a:lnTo>
                <a:lnTo>
                  <a:pt x="90581" y="11888"/>
                </a:lnTo>
                <a:lnTo>
                  <a:pt x="90413" y="12055"/>
                </a:lnTo>
                <a:lnTo>
                  <a:pt x="90246" y="12223"/>
                </a:lnTo>
                <a:lnTo>
                  <a:pt x="90190" y="12502"/>
                </a:lnTo>
                <a:lnTo>
                  <a:pt x="74172" y="17636"/>
                </a:lnTo>
                <a:lnTo>
                  <a:pt x="73949" y="17469"/>
                </a:lnTo>
                <a:lnTo>
                  <a:pt x="73837" y="17413"/>
                </a:lnTo>
                <a:lnTo>
                  <a:pt x="73670" y="17413"/>
                </a:lnTo>
                <a:lnTo>
                  <a:pt x="73391" y="17469"/>
                </a:lnTo>
                <a:lnTo>
                  <a:pt x="73223" y="17636"/>
                </a:lnTo>
                <a:lnTo>
                  <a:pt x="73056" y="17804"/>
                </a:lnTo>
                <a:lnTo>
                  <a:pt x="73000" y="18083"/>
                </a:lnTo>
                <a:lnTo>
                  <a:pt x="73056" y="18362"/>
                </a:lnTo>
                <a:lnTo>
                  <a:pt x="56759" y="36389"/>
                </a:lnTo>
                <a:lnTo>
                  <a:pt x="56536" y="36221"/>
                </a:lnTo>
                <a:lnTo>
                  <a:pt x="56257" y="36165"/>
                </a:lnTo>
                <a:lnTo>
                  <a:pt x="55978" y="36221"/>
                </a:lnTo>
                <a:lnTo>
                  <a:pt x="55811" y="36389"/>
                </a:lnTo>
                <a:lnTo>
                  <a:pt x="55643" y="36556"/>
                </a:lnTo>
                <a:lnTo>
                  <a:pt x="55587" y="36835"/>
                </a:lnTo>
                <a:lnTo>
                  <a:pt x="55587" y="36947"/>
                </a:lnTo>
                <a:lnTo>
                  <a:pt x="39737" y="39626"/>
                </a:lnTo>
                <a:lnTo>
                  <a:pt x="39737" y="39737"/>
                </a:lnTo>
                <a:lnTo>
                  <a:pt x="39681" y="39458"/>
                </a:lnTo>
                <a:lnTo>
                  <a:pt x="39514" y="39291"/>
                </a:lnTo>
                <a:lnTo>
                  <a:pt x="39346" y="39123"/>
                </a:lnTo>
                <a:lnTo>
                  <a:pt x="39067" y="39068"/>
                </a:lnTo>
                <a:lnTo>
                  <a:pt x="38844" y="39123"/>
                </a:lnTo>
                <a:lnTo>
                  <a:pt x="38621" y="39235"/>
                </a:lnTo>
                <a:lnTo>
                  <a:pt x="22045" y="18864"/>
                </a:lnTo>
                <a:lnTo>
                  <a:pt x="22157" y="18641"/>
                </a:lnTo>
                <a:lnTo>
                  <a:pt x="22213" y="18418"/>
                </a:lnTo>
                <a:lnTo>
                  <a:pt x="22157" y="18139"/>
                </a:lnTo>
                <a:lnTo>
                  <a:pt x="21989" y="17971"/>
                </a:lnTo>
                <a:lnTo>
                  <a:pt x="21822" y="17804"/>
                </a:lnTo>
                <a:lnTo>
                  <a:pt x="21543" y="17748"/>
                </a:lnTo>
                <a:lnTo>
                  <a:pt x="21264" y="17804"/>
                </a:lnTo>
                <a:lnTo>
                  <a:pt x="21096" y="17971"/>
                </a:lnTo>
                <a:lnTo>
                  <a:pt x="20929" y="18139"/>
                </a:lnTo>
                <a:lnTo>
                  <a:pt x="20873" y="18418"/>
                </a:lnTo>
                <a:lnTo>
                  <a:pt x="20929" y="18641"/>
                </a:lnTo>
                <a:lnTo>
                  <a:pt x="4967" y="26789"/>
                </a:lnTo>
                <a:lnTo>
                  <a:pt x="4744" y="26622"/>
                </a:lnTo>
                <a:lnTo>
                  <a:pt x="4465" y="26566"/>
                </a:lnTo>
                <a:lnTo>
                  <a:pt x="4242" y="26622"/>
                </a:lnTo>
                <a:lnTo>
                  <a:pt x="4018" y="26734"/>
                </a:lnTo>
                <a:lnTo>
                  <a:pt x="0" y="24948"/>
                </a:lnTo>
                <a:lnTo>
                  <a:pt x="0" y="25171"/>
                </a:lnTo>
                <a:lnTo>
                  <a:pt x="3851" y="26901"/>
                </a:lnTo>
                <a:lnTo>
                  <a:pt x="3795" y="27068"/>
                </a:lnTo>
                <a:lnTo>
                  <a:pt x="3795" y="27236"/>
                </a:lnTo>
                <a:lnTo>
                  <a:pt x="3851" y="27515"/>
                </a:lnTo>
                <a:lnTo>
                  <a:pt x="4018" y="27682"/>
                </a:lnTo>
                <a:lnTo>
                  <a:pt x="4186" y="27850"/>
                </a:lnTo>
                <a:lnTo>
                  <a:pt x="4465" y="27906"/>
                </a:lnTo>
                <a:lnTo>
                  <a:pt x="4744" y="27850"/>
                </a:lnTo>
                <a:lnTo>
                  <a:pt x="4911" y="27682"/>
                </a:lnTo>
                <a:lnTo>
                  <a:pt x="5079" y="27515"/>
                </a:lnTo>
                <a:lnTo>
                  <a:pt x="5135" y="27236"/>
                </a:lnTo>
                <a:lnTo>
                  <a:pt x="5079" y="27013"/>
                </a:lnTo>
                <a:lnTo>
                  <a:pt x="20985" y="18808"/>
                </a:lnTo>
                <a:lnTo>
                  <a:pt x="21096" y="18920"/>
                </a:lnTo>
                <a:lnTo>
                  <a:pt x="21264" y="19032"/>
                </a:lnTo>
                <a:lnTo>
                  <a:pt x="21375" y="19088"/>
                </a:lnTo>
                <a:lnTo>
                  <a:pt x="21710" y="19088"/>
                </a:lnTo>
                <a:lnTo>
                  <a:pt x="21878" y="18976"/>
                </a:lnTo>
                <a:lnTo>
                  <a:pt x="38453" y="39458"/>
                </a:lnTo>
                <a:lnTo>
                  <a:pt x="38398" y="39570"/>
                </a:lnTo>
                <a:lnTo>
                  <a:pt x="38398" y="39737"/>
                </a:lnTo>
                <a:lnTo>
                  <a:pt x="38453" y="40016"/>
                </a:lnTo>
                <a:lnTo>
                  <a:pt x="38621" y="40184"/>
                </a:lnTo>
                <a:lnTo>
                  <a:pt x="38788" y="40351"/>
                </a:lnTo>
                <a:lnTo>
                  <a:pt x="39067" y="40407"/>
                </a:lnTo>
                <a:lnTo>
                  <a:pt x="39291" y="40351"/>
                </a:lnTo>
                <a:lnTo>
                  <a:pt x="39514" y="40240"/>
                </a:lnTo>
                <a:lnTo>
                  <a:pt x="39625" y="40072"/>
                </a:lnTo>
                <a:lnTo>
                  <a:pt x="39737" y="39849"/>
                </a:lnTo>
                <a:lnTo>
                  <a:pt x="55699" y="37170"/>
                </a:lnTo>
                <a:lnTo>
                  <a:pt x="55811" y="37282"/>
                </a:lnTo>
                <a:lnTo>
                  <a:pt x="55922" y="37393"/>
                </a:lnTo>
                <a:lnTo>
                  <a:pt x="56090" y="37505"/>
                </a:lnTo>
                <a:lnTo>
                  <a:pt x="56257" y="37505"/>
                </a:lnTo>
                <a:lnTo>
                  <a:pt x="56536" y="37449"/>
                </a:lnTo>
                <a:lnTo>
                  <a:pt x="56704" y="37282"/>
                </a:lnTo>
                <a:lnTo>
                  <a:pt x="56871" y="37114"/>
                </a:lnTo>
                <a:lnTo>
                  <a:pt x="56927" y="36835"/>
                </a:lnTo>
                <a:lnTo>
                  <a:pt x="56871" y="36556"/>
                </a:lnTo>
                <a:lnTo>
                  <a:pt x="73168" y="18529"/>
                </a:lnTo>
                <a:lnTo>
                  <a:pt x="73391" y="18697"/>
                </a:lnTo>
                <a:lnTo>
                  <a:pt x="73670" y="18753"/>
                </a:lnTo>
                <a:lnTo>
                  <a:pt x="73949" y="18697"/>
                </a:lnTo>
                <a:lnTo>
                  <a:pt x="74116" y="18529"/>
                </a:lnTo>
                <a:lnTo>
                  <a:pt x="74284" y="18362"/>
                </a:lnTo>
                <a:lnTo>
                  <a:pt x="74340" y="18083"/>
                </a:lnTo>
                <a:lnTo>
                  <a:pt x="74284" y="17860"/>
                </a:lnTo>
                <a:lnTo>
                  <a:pt x="90246" y="12725"/>
                </a:lnTo>
                <a:lnTo>
                  <a:pt x="90357" y="12893"/>
                </a:lnTo>
                <a:lnTo>
                  <a:pt x="90469" y="13060"/>
                </a:lnTo>
                <a:lnTo>
                  <a:pt x="90636" y="13116"/>
                </a:lnTo>
                <a:lnTo>
                  <a:pt x="90860" y="13172"/>
                </a:lnTo>
                <a:lnTo>
                  <a:pt x="91139" y="13116"/>
                </a:lnTo>
                <a:lnTo>
                  <a:pt x="91362" y="12948"/>
                </a:lnTo>
                <a:lnTo>
                  <a:pt x="107659" y="30082"/>
                </a:lnTo>
                <a:lnTo>
                  <a:pt x="107603" y="30361"/>
                </a:lnTo>
                <a:lnTo>
                  <a:pt x="107659" y="30640"/>
                </a:lnTo>
                <a:lnTo>
                  <a:pt x="107826" y="30808"/>
                </a:lnTo>
                <a:lnTo>
                  <a:pt x="107993" y="30975"/>
                </a:lnTo>
                <a:lnTo>
                  <a:pt x="108272" y="31031"/>
                </a:lnTo>
                <a:lnTo>
                  <a:pt x="108552" y="30975"/>
                </a:lnTo>
                <a:lnTo>
                  <a:pt x="108719" y="30808"/>
                </a:lnTo>
                <a:lnTo>
                  <a:pt x="108886" y="30640"/>
                </a:lnTo>
                <a:lnTo>
                  <a:pt x="108942" y="30361"/>
                </a:lnTo>
                <a:lnTo>
                  <a:pt x="108886" y="30082"/>
                </a:lnTo>
                <a:lnTo>
                  <a:pt x="125127" y="18195"/>
                </a:lnTo>
                <a:lnTo>
                  <a:pt x="125239" y="18362"/>
                </a:lnTo>
                <a:lnTo>
                  <a:pt x="125350" y="18418"/>
                </a:lnTo>
                <a:lnTo>
                  <a:pt x="125518" y="18529"/>
                </a:lnTo>
                <a:lnTo>
                  <a:pt x="125685" y="18529"/>
                </a:lnTo>
                <a:lnTo>
                  <a:pt x="125964" y="18474"/>
                </a:lnTo>
                <a:lnTo>
                  <a:pt x="126132" y="18306"/>
                </a:lnTo>
                <a:lnTo>
                  <a:pt x="126299" y="18139"/>
                </a:lnTo>
                <a:lnTo>
                  <a:pt x="126355" y="17860"/>
                </a:lnTo>
                <a:lnTo>
                  <a:pt x="126355" y="17804"/>
                </a:lnTo>
                <a:lnTo>
                  <a:pt x="142205" y="16130"/>
                </a:lnTo>
                <a:lnTo>
                  <a:pt x="142261" y="16409"/>
                </a:lnTo>
                <a:lnTo>
                  <a:pt x="142429" y="16576"/>
                </a:lnTo>
                <a:lnTo>
                  <a:pt x="142652" y="16688"/>
                </a:lnTo>
                <a:lnTo>
                  <a:pt x="142875" y="16743"/>
                </a:lnTo>
                <a:lnTo>
                  <a:pt x="143154" y="16688"/>
                </a:lnTo>
                <a:lnTo>
                  <a:pt x="143321" y="16520"/>
                </a:lnTo>
                <a:lnTo>
                  <a:pt x="143489" y="16353"/>
                </a:lnTo>
                <a:lnTo>
                  <a:pt x="143545" y="16074"/>
                </a:lnTo>
                <a:lnTo>
                  <a:pt x="143489" y="15906"/>
                </a:lnTo>
                <a:lnTo>
                  <a:pt x="143433" y="15683"/>
                </a:lnTo>
                <a:lnTo>
                  <a:pt x="159786" y="1061"/>
                </a:lnTo>
                <a:lnTo>
                  <a:pt x="160009" y="1284"/>
                </a:lnTo>
                <a:lnTo>
                  <a:pt x="160120" y="1340"/>
                </a:lnTo>
                <a:lnTo>
                  <a:pt x="160288" y="1340"/>
                </a:lnTo>
                <a:lnTo>
                  <a:pt x="160511" y="1284"/>
                </a:lnTo>
                <a:lnTo>
                  <a:pt x="160679" y="1228"/>
                </a:lnTo>
                <a:lnTo>
                  <a:pt x="160790" y="1117"/>
                </a:lnTo>
                <a:lnTo>
                  <a:pt x="160902" y="949"/>
                </a:lnTo>
                <a:lnTo>
                  <a:pt x="177031" y="6530"/>
                </a:lnTo>
                <a:lnTo>
                  <a:pt x="177031" y="6698"/>
                </a:lnTo>
                <a:lnTo>
                  <a:pt x="177087" y="6977"/>
                </a:lnTo>
                <a:lnTo>
                  <a:pt x="177254" y="7144"/>
                </a:lnTo>
                <a:lnTo>
                  <a:pt x="177422" y="7312"/>
                </a:lnTo>
                <a:lnTo>
                  <a:pt x="177701" y="7367"/>
                </a:lnTo>
                <a:lnTo>
                  <a:pt x="177868" y="7367"/>
                </a:lnTo>
                <a:lnTo>
                  <a:pt x="178036" y="7256"/>
                </a:lnTo>
                <a:lnTo>
                  <a:pt x="194388" y="25450"/>
                </a:lnTo>
                <a:lnTo>
                  <a:pt x="194277" y="25673"/>
                </a:lnTo>
                <a:lnTo>
                  <a:pt x="194221" y="25896"/>
                </a:lnTo>
                <a:lnTo>
                  <a:pt x="194277" y="26175"/>
                </a:lnTo>
                <a:lnTo>
                  <a:pt x="194444" y="26343"/>
                </a:lnTo>
                <a:lnTo>
                  <a:pt x="194611" y="26510"/>
                </a:lnTo>
                <a:lnTo>
                  <a:pt x="194890" y="26566"/>
                </a:lnTo>
                <a:lnTo>
                  <a:pt x="195058" y="26566"/>
                </a:lnTo>
                <a:lnTo>
                  <a:pt x="195169" y="26510"/>
                </a:lnTo>
                <a:lnTo>
                  <a:pt x="195337" y="26399"/>
                </a:lnTo>
                <a:lnTo>
                  <a:pt x="195449" y="26287"/>
                </a:lnTo>
                <a:lnTo>
                  <a:pt x="211410" y="32538"/>
                </a:lnTo>
                <a:lnTo>
                  <a:pt x="211410" y="32594"/>
                </a:lnTo>
                <a:lnTo>
                  <a:pt x="211466" y="32873"/>
                </a:lnTo>
                <a:lnTo>
                  <a:pt x="211634" y="33040"/>
                </a:lnTo>
                <a:lnTo>
                  <a:pt x="211801" y="33208"/>
                </a:lnTo>
                <a:lnTo>
                  <a:pt x="212080" y="33263"/>
                </a:lnTo>
                <a:lnTo>
                  <a:pt x="212359" y="33208"/>
                </a:lnTo>
                <a:lnTo>
                  <a:pt x="212527" y="33040"/>
                </a:lnTo>
                <a:lnTo>
                  <a:pt x="212694" y="32873"/>
                </a:lnTo>
                <a:lnTo>
                  <a:pt x="212750" y="32594"/>
                </a:lnTo>
                <a:lnTo>
                  <a:pt x="212750" y="32538"/>
                </a:lnTo>
                <a:lnTo>
                  <a:pt x="229214" y="22994"/>
                </a:lnTo>
                <a:lnTo>
                  <a:pt x="229437" y="23162"/>
                </a:lnTo>
                <a:lnTo>
                  <a:pt x="229716" y="23217"/>
                </a:lnTo>
                <a:lnTo>
                  <a:pt x="229995" y="23162"/>
                </a:lnTo>
                <a:lnTo>
                  <a:pt x="230163" y="22994"/>
                </a:lnTo>
                <a:lnTo>
                  <a:pt x="230330" y="22827"/>
                </a:lnTo>
                <a:lnTo>
                  <a:pt x="230386" y="22548"/>
                </a:lnTo>
                <a:lnTo>
                  <a:pt x="230386" y="22492"/>
                </a:lnTo>
                <a:lnTo>
                  <a:pt x="246180" y="16297"/>
                </a:lnTo>
                <a:lnTo>
                  <a:pt x="246404" y="16464"/>
                </a:lnTo>
                <a:lnTo>
                  <a:pt x="246683" y="16520"/>
                </a:lnTo>
                <a:lnTo>
                  <a:pt x="246962" y="16464"/>
                </a:lnTo>
                <a:lnTo>
                  <a:pt x="247129" y="16297"/>
                </a:lnTo>
                <a:lnTo>
                  <a:pt x="247297" y="16130"/>
                </a:lnTo>
                <a:lnTo>
                  <a:pt x="247352" y="15851"/>
                </a:lnTo>
                <a:lnTo>
                  <a:pt x="247297" y="15683"/>
                </a:lnTo>
                <a:lnTo>
                  <a:pt x="263761" y="1507"/>
                </a:lnTo>
                <a:lnTo>
                  <a:pt x="263872" y="1619"/>
                </a:lnTo>
                <a:lnTo>
                  <a:pt x="264040" y="1730"/>
                </a:lnTo>
                <a:lnTo>
                  <a:pt x="264151" y="1786"/>
                </a:lnTo>
                <a:lnTo>
                  <a:pt x="264319" y="1786"/>
                </a:lnTo>
                <a:lnTo>
                  <a:pt x="264542" y="1730"/>
                </a:lnTo>
                <a:lnTo>
                  <a:pt x="264765" y="1619"/>
                </a:lnTo>
                <a:lnTo>
                  <a:pt x="264877" y="1451"/>
                </a:lnTo>
                <a:lnTo>
                  <a:pt x="264988" y="1228"/>
                </a:lnTo>
                <a:lnTo>
                  <a:pt x="280839" y="3237"/>
                </a:lnTo>
                <a:lnTo>
                  <a:pt x="280839" y="3349"/>
                </a:lnTo>
                <a:lnTo>
                  <a:pt x="280894" y="3628"/>
                </a:lnTo>
                <a:lnTo>
                  <a:pt x="281062" y="3795"/>
                </a:lnTo>
                <a:lnTo>
                  <a:pt x="281229" y="3963"/>
                </a:lnTo>
                <a:lnTo>
                  <a:pt x="281508" y="4019"/>
                </a:lnTo>
                <a:lnTo>
                  <a:pt x="281787" y="3963"/>
                </a:lnTo>
                <a:lnTo>
                  <a:pt x="281955" y="3795"/>
                </a:lnTo>
                <a:lnTo>
                  <a:pt x="282122" y="3628"/>
                </a:lnTo>
                <a:lnTo>
                  <a:pt x="282178" y="3349"/>
                </a:lnTo>
                <a:lnTo>
                  <a:pt x="285750" y="3349"/>
                </a:lnTo>
                <a:lnTo>
                  <a:pt x="285750" y="3126"/>
                </a:lnTo>
                <a:lnTo>
                  <a:pt x="282122" y="3126"/>
                </a:lnTo>
                <a:lnTo>
                  <a:pt x="282067" y="2958"/>
                </a:lnTo>
                <a:lnTo>
                  <a:pt x="281899" y="2791"/>
                </a:lnTo>
                <a:lnTo>
                  <a:pt x="281732" y="2735"/>
                </a:lnTo>
                <a:lnTo>
                  <a:pt x="281508" y="2679"/>
                </a:lnTo>
                <a:lnTo>
                  <a:pt x="281341" y="2679"/>
                </a:lnTo>
                <a:lnTo>
                  <a:pt x="281174" y="2791"/>
                </a:lnTo>
                <a:lnTo>
                  <a:pt x="281006" y="2902"/>
                </a:lnTo>
                <a:lnTo>
                  <a:pt x="280894" y="3014"/>
                </a:lnTo>
                <a:lnTo>
                  <a:pt x="264988" y="1005"/>
                </a:lnTo>
                <a:lnTo>
                  <a:pt x="264877" y="782"/>
                </a:lnTo>
                <a:lnTo>
                  <a:pt x="264765" y="614"/>
                </a:lnTo>
                <a:lnTo>
                  <a:pt x="264542" y="503"/>
                </a:lnTo>
                <a:lnTo>
                  <a:pt x="264319" y="447"/>
                </a:lnTo>
                <a:lnTo>
                  <a:pt x="264040" y="503"/>
                </a:lnTo>
                <a:lnTo>
                  <a:pt x="263872" y="670"/>
                </a:lnTo>
                <a:lnTo>
                  <a:pt x="263705" y="838"/>
                </a:lnTo>
                <a:lnTo>
                  <a:pt x="263649" y="1117"/>
                </a:lnTo>
                <a:lnTo>
                  <a:pt x="263705" y="1284"/>
                </a:lnTo>
                <a:lnTo>
                  <a:pt x="247241" y="15460"/>
                </a:lnTo>
                <a:lnTo>
                  <a:pt x="247129" y="15348"/>
                </a:lnTo>
                <a:lnTo>
                  <a:pt x="246962" y="15237"/>
                </a:lnTo>
                <a:lnTo>
                  <a:pt x="246850" y="15181"/>
                </a:lnTo>
                <a:lnTo>
                  <a:pt x="246683" y="15181"/>
                </a:lnTo>
                <a:lnTo>
                  <a:pt x="246404" y="15237"/>
                </a:lnTo>
                <a:lnTo>
                  <a:pt x="246236" y="15404"/>
                </a:lnTo>
                <a:lnTo>
                  <a:pt x="246069" y="15571"/>
                </a:lnTo>
                <a:lnTo>
                  <a:pt x="246013" y="15851"/>
                </a:lnTo>
                <a:lnTo>
                  <a:pt x="246069" y="16130"/>
                </a:lnTo>
                <a:lnTo>
                  <a:pt x="230330" y="22269"/>
                </a:lnTo>
                <a:lnTo>
                  <a:pt x="230219" y="22101"/>
                </a:lnTo>
                <a:lnTo>
                  <a:pt x="230051" y="21990"/>
                </a:lnTo>
                <a:lnTo>
                  <a:pt x="229884" y="21934"/>
                </a:lnTo>
                <a:lnTo>
                  <a:pt x="229716" y="21878"/>
                </a:lnTo>
                <a:lnTo>
                  <a:pt x="229437" y="21934"/>
                </a:lnTo>
                <a:lnTo>
                  <a:pt x="229270" y="22101"/>
                </a:lnTo>
                <a:lnTo>
                  <a:pt x="229102" y="22269"/>
                </a:lnTo>
                <a:lnTo>
                  <a:pt x="229046" y="22548"/>
                </a:lnTo>
                <a:lnTo>
                  <a:pt x="229102" y="22827"/>
                </a:lnTo>
                <a:lnTo>
                  <a:pt x="212694" y="32315"/>
                </a:lnTo>
                <a:lnTo>
                  <a:pt x="212582" y="32147"/>
                </a:lnTo>
                <a:lnTo>
                  <a:pt x="212415" y="32036"/>
                </a:lnTo>
                <a:lnTo>
                  <a:pt x="212248" y="31924"/>
                </a:lnTo>
                <a:lnTo>
                  <a:pt x="212080" y="31924"/>
                </a:lnTo>
                <a:lnTo>
                  <a:pt x="211913" y="31980"/>
                </a:lnTo>
                <a:lnTo>
                  <a:pt x="211745" y="32036"/>
                </a:lnTo>
                <a:lnTo>
                  <a:pt x="211578" y="32147"/>
                </a:lnTo>
                <a:lnTo>
                  <a:pt x="211466" y="32315"/>
                </a:lnTo>
                <a:lnTo>
                  <a:pt x="195504" y="26120"/>
                </a:lnTo>
                <a:lnTo>
                  <a:pt x="195560" y="25896"/>
                </a:lnTo>
                <a:lnTo>
                  <a:pt x="195504" y="25617"/>
                </a:lnTo>
                <a:lnTo>
                  <a:pt x="195337" y="25450"/>
                </a:lnTo>
                <a:lnTo>
                  <a:pt x="195169" y="25282"/>
                </a:lnTo>
                <a:lnTo>
                  <a:pt x="194890" y="25227"/>
                </a:lnTo>
                <a:lnTo>
                  <a:pt x="194723" y="25227"/>
                </a:lnTo>
                <a:lnTo>
                  <a:pt x="194556" y="25338"/>
                </a:lnTo>
                <a:lnTo>
                  <a:pt x="178203" y="7144"/>
                </a:lnTo>
                <a:lnTo>
                  <a:pt x="178315" y="6921"/>
                </a:lnTo>
                <a:lnTo>
                  <a:pt x="178371" y="6698"/>
                </a:lnTo>
                <a:lnTo>
                  <a:pt x="178315" y="6419"/>
                </a:lnTo>
                <a:lnTo>
                  <a:pt x="178147" y="6251"/>
                </a:lnTo>
                <a:lnTo>
                  <a:pt x="177980" y="6084"/>
                </a:lnTo>
                <a:lnTo>
                  <a:pt x="177701" y="6028"/>
                </a:lnTo>
                <a:lnTo>
                  <a:pt x="177533" y="6028"/>
                </a:lnTo>
                <a:lnTo>
                  <a:pt x="177366" y="6084"/>
                </a:lnTo>
                <a:lnTo>
                  <a:pt x="177254" y="6195"/>
                </a:lnTo>
                <a:lnTo>
                  <a:pt x="177143" y="6307"/>
                </a:lnTo>
                <a:lnTo>
                  <a:pt x="160958" y="726"/>
                </a:lnTo>
                <a:lnTo>
                  <a:pt x="160958" y="670"/>
                </a:lnTo>
                <a:lnTo>
                  <a:pt x="160902" y="391"/>
                </a:lnTo>
                <a:lnTo>
                  <a:pt x="160734" y="224"/>
                </a:lnTo>
                <a:lnTo>
                  <a:pt x="160567" y="56"/>
                </a:lnTo>
                <a:lnTo>
                  <a:pt x="160288" y="0"/>
                </a:lnTo>
                <a:close/>
              </a:path>
            </a:pathLst>
          </a:custGeom>
          <a:solidFill>
            <a:srgbClr val="FFFFFF">
              <a:alpha val="3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9"/>
          <p:cNvSpPr txBox="1">
            <a:spLocks noGrp="1"/>
          </p:cNvSpPr>
          <p:nvPr>
            <p:ph type="title"/>
          </p:nvPr>
        </p:nvSpPr>
        <p:spPr>
          <a:xfrm>
            <a:off x="739675" y="401250"/>
            <a:ext cx="7686000" cy="8574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r>
              <a:rPr lang="en-US" smtClean="0"/>
              <a:t>Click to edit Master title style</a:t>
            </a:r>
            <a:endParaRPr/>
          </a:p>
        </p:txBody>
      </p:sp>
      <p:sp>
        <p:nvSpPr>
          <p:cNvPr id="657" name="Google Shape;657;p9"/>
          <p:cNvSpPr txBox="1">
            <a:spLocks noGrp="1"/>
          </p:cNvSpPr>
          <p:nvPr>
            <p:ph type="sldNum" idx="12"/>
          </p:nvPr>
        </p:nvSpPr>
        <p:spPr>
          <a:xfrm>
            <a:off x="8586575" y="-11875"/>
            <a:ext cx="557400" cy="547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Title only no graph">
  <p:cSld name="TITLE_ONLY_1">
    <p:spTree>
      <p:nvGrpSpPr>
        <p:cNvPr id="1" name="Shape 658"/>
        <p:cNvGrpSpPr/>
        <p:nvPr/>
      </p:nvGrpSpPr>
      <p:grpSpPr>
        <a:xfrm>
          <a:off x="0" y="0"/>
          <a:ext cx="0" cy="0"/>
          <a:chOff x="0" y="0"/>
          <a:chExt cx="0" cy="0"/>
        </a:xfrm>
      </p:grpSpPr>
      <p:sp>
        <p:nvSpPr>
          <p:cNvPr id="659" name="Google Shape;659;p10"/>
          <p:cNvSpPr/>
          <p:nvPr/>
        </p:nvSpPr>
        <p:spPr>
          <a:xfrm>
            <a:off x="-25" y="-11875"/>
            <a:ext cx="9144000" cy="823200"/>
          </a:xfrm>
          <a:prstGeom prst="rect">
            <a:avLst/>
          </a:pr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10"/>
          <p:cNvSpPr txBox="1">
            <a:spLocks noGrp="1"/>
          </p:cNvSpPr>
          <p:nvPr>
            <p:ph type="title"/>
          </p:nvPr>
        </p:nvSpPr>
        <p:spPr>
          <a:xfrm>
            <a:off x="739675" y="-1"/>
            <a:ext cx="7686000" cy="716400"/>
          </a:xfrm>
          <a:prstGeom prst="rect">
            <a:avLst/>
          </a:prstGeom>
        </p:spPr>
        <p:txBody>
          <a:bodyPr spcFirstLastPara="1" wrap="square" lIns="91425" tIns="91425" rIns="91425" bIns="91425" anchor="b"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US" smtClean="0"/>
              <a:t>Click to edit Master title style</a:t>
            </a:r>
            <a:endParaRPr/>
          </a:p>
        </p:txBody>
      </p:sp>
      <p:sp>
        <p:nvSpPr>
          <p:cNvPr id="661" name="Google Shape;661;p10"/>
          <p:cNvSpPr txBox="1">
            <a:spLocks noGrp="1"/>
          </p:cNvSpPr>
          <p:nvPr>
            <p:ph type="sldNum" idx="12"/>
          </p:nvPr>
        </p:nvSpPr>
        <p:spPr>
          <a:xfrm>
            <a:off x="8586575" y="-11875"/>
            <a:ext cx="557400" cy="54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Caption">
  <p:cSld name="CAPTION_ONLY">
    <p:spTree>
      <p:nvGrpSpPr>
        <p:cNvPr id="1" name="Shape 662"/>
        <p:cNvGrpSpPr/>
        <p:nvPr/>
      </p:nvGrpSpPr>
      <p:grpSpPr>
        <a:xfrm>
          <a:off x="0" y="0"/>
          <a:ext cx="0" cy="0"/>
          <a:chOff x="0" y="0"/>
          <a:chExt cx="0" cy="0"/>
        </a:xfrm>
      </p:grpSpPr>
      <p:sp>
        <p:nvSpPr>
          <p:cNvPr id="663" name="Google Shape;663;p11"/>
          <p:cNvSpPr/>
          <p:nvPr/>
        </p:nvSpPr>
        <p:spPr>
          <a:xfrm>
            <a:off x="-25" y="4329000"/>
            <a:ext cx="9144000" cy="814500"/>
          </a:xfrm>
          <a:prstGeom prst="rect">
            <a:avLst/>
          </a:pr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11"/>
          <p:cNvSpPr txBox="1">
            <a:spLocks noGrp="1"/>
          </p:cNvSpPr>
          <p:nvPr>
            <p:ph type="body" idx="1"/>
          </p:nvPr>
        </p:nvSpPr>
        <p:spPr>
          <a:xfrm>
            <a:off x="553650" y="4496202"/>
            <a:ext cx="8036700" cy="519600"/>
          </a:xfrm>
          <a:prstGeom prst="rect">
            <a:avLst/>
          </a:prstGeom>
        </p:spPr>
        <p:txBody>
          <a:bodyPr spcFirstLastPara="1" wrap="square" lIns="91425" tIns="91425" rIns="91425" bIns="91425" anchor="t" anchorCtr="0"/>
          <a:lstStyle>
            <a:lvl1pPr marL="457200" lvl="0" indent="-228600" algn="ctr">
              <a:spcBef>
                <a:spcPts val="360"/>
              </a:spcBef>
              <a:spcAft>
                <a:spcPts val="0"/>
              </a:spcAft>
              <a:buSzPts val="1400"/>
              <a:buNone/>
              <a:defRPr sz="1400"/>
            </a:lvl1pPr>
          </a:lstStyle>
          <a:p>
            <a:pPr lvl="0"/>
            <a:r>
              <a:rPr lang="en-US" smtClean="0"/>
              <a:t>Edit Master text styles</a:t>
            </a:r>
          </a:p>
        </p:txBody>
      </p:sp>
      <p:sp>
        <p:nvSpPr>
          <p:cNvPr id="665" name="Google Shape;665;p11"/>
          <p:cNvSpPr txBox="1">
            <a:spLocks noGrp="1"/>
          </p:cNvSpPr>
          <p:nvPr>
            <p:ph type="sldNum" idx="12"/>
          </p:nvPr>
        </p:nvSpPr>
        <p:spPr>
          <a:xfrm>
            <a:off x="8586575" y="-11875"/>
            <a:ext cx="557400" cy="547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accent5">
            <a:lumMod val="75000"/>
          </a:schemeClr>
        </a:solidFill>
        <a:effectLst/>
      </p:bgPr>
    </p:bg>
    <p:spTree>
      <p:nvGrpSpPr>
        <p:cNvPr id="1" name="Shape 5"/>
        <p:cNvGrpSpPr/>
        <p:nvPr/>
      </p:nvGrpSpPr>
      <p:grpSpPr>
        <a:xfrm>
          <a:off x="0" y="0"/>
          <a:ext cx="0" cy="0"/>
          <a:chOff x="0" y="0"/>
          <a:chExt cx="0" cy="0"/>
        </a:xfrm>
      </p:grpSpPr>
      <p:sp>
        <p:nvSpPr>
          <p:cNvPr id="6" name="Google Shape;6;p1"/>
          <p:cNvSpPr/>
          <p:nvPr/>
        </p:nvSpPr>
        <p:spPr>
          <a:xfrm>
            <a:off x="0" y="0"/>
            <a:ext cx="9144000" cy="5143488"/>
          </a:xfrm>
          <a:custGeom>
            <a:avLst/>
            <a:gdLst/>
            <a:ahLst/>
            <a:cxnLst/>
            <a:rect l="l" t="t" r="r" b="b"/>
            <a:pathLst>
              <a:path w="285750" h="160734" extrusionOk="0">
                <a:moveTo>
                  <a:pt x="17190" y="8595"/>
                </a:moveTo>
                <a:lnTo>
                  <a:pt x="17190" y="16799"/>
                </a:lnTo>
                <a:lnTo>
                  <a:pt x="8762" y="16799"/>
                </a:lnTo>
                <a:lnTo>
                  <a:pt x="8762" y="8595"/>
                </a:lnTo>
                <a:close/>
                <a:moveTo>
                  <a:pt x="25840" y="8595"/>
                </a:moveTo>
                <a:lnTo>
                  <a:pt x="25840" y="16799"/>
                </a:lnTo>
                <a:lnTo>
                  <a:pt x="17413" y="16799"/>
                </a:lnTo>
                <a:lnTo>
                  <a:pt x="17413" y="8595"/>
                </a:lnTo>
                <a:close/>
                <a:moveTo>
                  <a:pt x="34547" y="8595"/>
                </a:moveTo>
                <a:lnTo>
                  <a:pt x="34547" y="16799"/>
                </a:lnTo>
                <a:lnTo>
                  <a:pt x="26064" y="16799"/>
                </a:lnTo>
                <a:lnTo>
                  <a:pt x="26064" y="8595"/>
                </a:lnTo>
                <a:close/>
                <a:moveTo>
                  <a:pt x="43197" y="8595"/>
                </a:moveTo>
                <a:lnTo>
                  <a:pt x="43197" y="16799"/>
                </a:lnTo>
                <a:lnTo>
                  <a:pt x="34770" y="16799"/>
                </a:lnTo>
                <a:lnTo>
                  <a:pt x="34770" y="8595"/>
                </a:lnTo>
                <a:close/>
                <a:moveTo>
                  <a:pt x="51848" y="8595"/>
                </a:moveTo>
                <a:lnTo>
                  <a:pt x="51848" y="16799"/>
                </a:lnTo>
                <a:lnTo>
                  <a:pt x="43421" y="16799"/>
                </a:lnTo>
                <a:lnTo>
                  <a:pt x="43421" y="8595"/>
                </a:lnTo>
                <a:close/>
                <a:moveTo>
                  <a:pt x="60499" y="8595"/>
                </a:moveTo>
                <a:lnTo>
                  <a:pt x="60499" y="16799"/>
                </a:lnTo>
                <a:lnTo>
                  <a:pt x="52071" y="16799"/>
                </a:lnTo>
                <a:lnTo>
                  <a:pt x="52071" y="8595"/>
                </a:lnTo>
                <a:close/>
                <a:moveTo>
                  <a:pt x="69149" y="8595"/>
                </a:moveTo>
                <a:lnTo>
                  <a:pt x="69149" y="16799"/>
                </a:lnTo>
                <a:lnTo>
                  <a:pt x="60722" y="16799"/>
                </a:lnTo>
                <a:lnTo>
                  <a:pt x="60722" y="8595"/>
                </a:lnTo>
                <a:close/>
                <a:moveTo>
                  <a:pt x="77800" y="8595"/>
                </a:moveTo>
                <a:lnTo>
                  <a:pt x="77800" y="16799"/>
                </a:lnTo>
                <a:lnTo>
                  <a:pt x="69373" y="16799"/>
                </a:lnTo>
                <a:lnTo>
                  <a:pt x="69373" y="8595"/>
                </a:lnTo>
                <a:close/>
                <a:moveTo>
                  <a:pt x="86506" y="8595"/>
                </a:moveTo>
                <a:lnTo>
                  <a:pt x="86506" y="16799"/>
                </a:lnTo>
                <a:lnTo>
                  <a:pt x="78023" y="16799"/>
                </a:lnTo>
                <a:lnTo>
                  <a:pt x="78023" y="8595"/>
                </a:lnTo>
                <a:close/>
                <a:moveTo>
                  <a:pt x="95157" y="8595"/>
                </a:moveTo>
                <a:lnTo>
                  <a:pt x="95157" y="16799"/>
                </a:lnTo>
                <a:lnTo>
                  <a:pt x="86730" y="16799"/>
                </a:lnTo>
                <a:lnTo>
                  <a:pt x="86730" y="8595"/>
                </a:lnTo>
                <a:close/>
                <a:moveTo>
                  <a:pt x="103808" y="8595"/>
                </a:moveTo>
                <a:lnTo>
                  <a:pt x="103808" y="16799"/>
                </a:lnTo>
                <a:lnTo>
                  <a:pt x="95380" y="16799"/>
                </a:lnTo>
                <a:lnTo>
                  <a:pt x="95380" y="8595"/>
                </a:lnTo>
                <a:close/>
                <a:moveTo>
                  <a:pt x="112458" y="8595"/>
                </a:moveTo>
                <a:lnTo>
                  <a:pt x="112458" y="16799"/>
                </a:lnTo>
                <a:lnTo>
                  <a:pt x="104031" y="16799"/>
                </a:lnTo>
                <a:lnTo>
                  <a:pt x="104031" y="8595"/>
                </a:lnTo>
                <a:close/>
                <a:moveTo>
                  <a:pt x="121109" y="8595"/>
                </a:moveTo>
                <a:lnTo>
                  <a:pt x="121109" y="16799"/>
                </a:lnTo>
                <a:lnTo>
                  <a:pt x="112681" y="16799"/>
                </a:lnTo>
                <a:lnTo>
                  <a:pt x="112681" y="8595"/>
                </a:lnTo>
                <a:close/>
                <a:moveTo>
                  <a:pt x="129760" y="8595"/>
                </a:moveTo>
                <a:lnTo>
                  <a:pt x="129760" y="16799"/>
                </a:lnTo>
                <a:lnTo>
                  <a:pt x="121332" y="16799"/>
                </a:lnTo>
                <a:lnTo>
                  <a:pt x="121332" y="8595"/>
                </a:lnTo>
                <a:close/>
                <a:moveTo>
                  <a:pt x="138410" y="8595"/>
                </a:moveTo>
                <a:lnTo>
                  <a:pt x="138410" y="16799"/>
                </a:lnTo>
                <a:lnTo>
                  <a:pt x="129983" y="16799"/>
                </a:lnTo>
                <a:lnTo>
                  <a:pt x="129983" y="8595"/>
                </a:lnTo>
                <a:close/>
                <a:moveTo>
                  <a:pt x="147117" y="8595"/>
                </a:moveTo>
                <a:lnTo>
                  <a:pt x="147117" y="16799"/>
                </a:lnTo>
                <a:lnTo>
                  <a:pt x="138633" y="16799"/>
                </a:lnTo>
                <a:lnTo>
                  <a:pt x="138633" y="8595"/>
                </a:lnTo>
                <a:close/>
                <a:moveTo>
                  <a:pt x="155767" y="8595"/>
                </a:moveTo>
                <a:lnTo>
                  <a:pt x="155767" y="16799"/>
                </a:lnTo>
                <a:lnTo>
                  <a:pt x="147340" y="16799"/>
                </a:lnTo>
                <a:lnTo>
                  <a:pt x="147340" y="8595"/>
                </a:lnTo>
                <a:close/>
                <a:moveTo>
                  <a:pt x="164418" y="8595"/>
                </a:moveTo>
                <a:lnTo>
                  <a:pt x="164418" y="16799"/>
                </a:lnTo>
                <a:lnTo>
                  <a:pt x="155990" y="16799"/>
                </a:lnTo>
                <a:lnTo>
                  <a:pt x="155990" y="8595"/>
                </a:lnTo>
                <a:close/>
                <a:moveTo>
                  <a:pt x="173069" y="8595"/>
                </a:moveTo>
                <a:lnTo>
                  <a:pt x="173069" y="16799"/>
                </a:lnTo>
                <a:lnTo>
                  <a:pt x="164641" y="16799"/>
                </a:lnTo>
                <a:lnTo>
                  <a:pt x="164641" y="8595"/>
                </a:lnTo>
                <a:close/>
                <a:moveTo>
                  <a:pt x="181719" y="8595"/>
                </a:moveTo>
                <a:lnTo>
                  <a:pt x="181719" y="16799"/>
                </a:lnTo>
                <a:lnTo>
                  <a:pt x="173292" y="16799"/>
                </a:lnTo>
                <a:lnTo>
                  <a:pt x="173292" y="8595"/>
                </a:lnTo>
                <a:close/>
                <a:moveTo>
                  <a:pt x="190370" y="8595"/>
                </a:moveTo>
                <a:lnTo>
                  <a:pt x="190370" y="16799"/>
                </a:lnTo>
                <a:lnTo>
                  <a:pt x="181942" y="16799"/>
                </a:lnTo>
                <a:lnTo>
                  <a:pt x="181942" y="8595"/>
                </a:lnTo>
                <a:close/>
                <a:moveTo>
                  <a:pt x="199020" y="8595"/>
                </a:moveTo>
                <a:lnTo>
                  <a:pt x="199020" y="16799"/>
                </a:lnTo>
                <a:lnTo>
                  <a:pt x="190593" y="16799"/>
                </a:lnTo>
                <a:lnTo>
                  <a:pt x="190593" y="8595"/>
                </a:lnTo>
                <a:close/>
                <a:moveTo>
                  <a:pt x="207727" y="8595"/>
                </a:moveTo>
                <a:lnTo>
                  <a:pt x="207727" y="16799"/>
                </a:lnTo>
                <a:lnTo>
                  <a:pt x="199244" y="16799"/>
                </a:lnTo>
                <a:lnTo>
                  <a:pt x="199244" y="8595"/>
                </a:lnTo>
                <a:close/>
                <a:moveTo>
                  <a:pt x="216377" y="8595"/>
                </a:moveTo>
                <a:lnTo>
                  <a:pt x="216377" y="16799"/>
                </a:lnTo>
                <a:lnTo>
                  <a:pt x="207950" y="16799"/>
                </a:lnTo>
                <a:lnTo>
                  <a:pt x="207950" y="8595"/>
                </a:lnTo>
                <a:close/>
                <a:moveTo>
                  <a:pt x="225028" y="8595"/>
                </a:moveTo>
                <a:lnTo>
                  <a:pt x="225028" y="16799"/>
                </a:lnTo>
                <a:lnTo>
                  <a:pt x="216601" y="16799"/>
                </a:lnTo>
                <a:lnTo>
                  <a:pt x="216601" y="8595"/>
                </a:lnTo>
                <a:close/>
                <a:moveTo>
                  <a:pt x="233679" y="8595"/>
                </a:moveTo>
                <a:lnTo>
                  <a:pt x="233679" y="16799"/>
                </a:lnTo>
                <a:lnTo>
                  <a:pt x="225251" y="16799"/>
                </a:lnTo>
                <a:lnTo>
                  <a:pt x="225251" y="8595"/>
                </a:lnTo>
                <a:close/>
                <a:moveTo>
                  <a:pt x="242329" y="8595"/>
                </a:moveTo>
                <a:lnTo>
                  <a:pt x="242329" y="16799"/>
                </a:lnTo>
                <a:lnTo>
                  <a:pt x="233902" y="16799"/>
                </a:lnTo>
                <a:lnTo>
                  <a:pt x="233902" y="8595"/>
                </a:lnTo>
                <a:close/>
                <a:moveTo>
                  <a:pt x="250980" y="8595"/>
                </a:moveTo>
                <a:lnTo>
                  <a:pt x="250980" y="16799"/>
                </a:lnTo>
                <a:lnTo>
                  <a:pt x="242553" y="16799"/>
                </a:lnTo>
                <a:lnTo>
                  <a:pt x="242553" y="8595"/>
                </a:lnTo>
                <a:close/>
                <a:moveTo>
                  <a:pt x="259686" y="8595"/>
                </a:moveTo>
                <a:lnTo>
                  <a:pt x="259686" y="16799"/>
                </a:lnTo>
                <a:lnTo>
                  <a:pt x="251203" y="16799"/>
                </a:lnTo>
                <a:lnTo>
                  <a:pt x="251203" y="8595"/>
                </a:lnTo>
                <a:close/>
                <a:moveTo>
                  <a:pt x="268337" y="8595"/>
                </a:moveTo>
                <a:lnTo>
                  <a:pt x="268337" y="16799"/>
                </a:lnTo>
                <a:lnTo>
                  <a:pt x="259910" y="16799"/>
                </a:lnTo>
                <a:lnTo>
                  <a:pt x="259910" y="8595"/>
                </a:lnTo>
                <a:close/>
                <a:moveTo>
                  <a:pt x="276988" y="8595"/>
                </a:moveTo>
                <a:lnTo>
                  <a:pt x="276988" y="16799"/>
                </a:lnTo>
                <a:lnTo>
                  <a:pt x="268560" y="16799"/>
                </a:lnTo>
                <a:lnTo>
                  <a:pt x="268560" y="8595"/>
                </a:lnTo>
                <a:close/>
                <a:moveTo>
                  <a:pt x="17190" y="17022"/>
                </a:moveTo>
                <a:lnTo>
                  <a:pt x="17190" y="25282"/>
                </a:lnTo>
                <a:lnTo>
                  <a:pt x="8762" y="25282"/>
                </a:lnTo>
                <a:lnTo>
                  <a:pt x="8762" y="17022"/>
                </a:lnTo>
                <a:close/>
                <a:moveTo>
                  <a:pt x="25840" y="17022"/>
                </a:moveTo>
                <a:lnTo>
                  <a:pt x="25840" y="25282"/>
                </a:lnTo>
                <a:lnTo>
                  <a:pt x="17413" y="25282"/>
                </a:lnTo>
                <a:lnTo>
                  <a:pt x="17413" y="17022"/>
                </a:lnTo>
                <a:close/>
                <a:moveTo>
                  <a:pt x="34547" y="17022"/>
                </a:moveTo>
                <a:lnTo>
                  <a:pt x="34547" y="25282"/>
                </a:lnTo>
                <a:lnTo>
                  <a:pt x="26064" y="25282"/>
                </a:lnTo>
                <a:lnTo>
                  <a:pt x="26064" y="17022"/>
                </a:lnTo>
                <a:close/>
                <a:moveTo>
                  <a:pt x="43197" y="17022"/>
                </a:moveTo>
                <a:lnTo>
                  <a:pt x="43197" y="25282"/>
                </a:lnTo>
                <a:lnTo>
                  <a:pt x="34770" y="25282"/>
                </a:lnTo>
                <a:lnTo>
                  <a:pt x="34770" y="17022"/>
                </a:lnTo>
                <a:close/>
                <a:moveTo>
                  <a:pt x="51848" y="17022"/>
                </a:moveTo>
                <a:lnTo>
                  <a:pt x="51848" y="25282"/>
                </a:lnTo>
                <a:lnTo>
                  <a:pt x="43421" y="25282"/>
                </a:lnTo>
                <a:lnTo>
                  <a:pt x="43421" y="17022"/>
                </a:lnTo>
                <a:close/>
                <a:moveTo>
                  <a:pt x="60499" y="17022"/>
                </a:moveTo>
                <a:lnTo>
                  <a:pt x="60499" y="25282"/>
                </a:lnTo>
                <a:lnTo>
                  <a:pt x="52071" y="25282"/>
                </a:lnTo>
                <a:lnTo>
                  <a:pt x="52071" y="17022"/>
                </a:lnTo>
                <a:close/>
                <a:moveTo>
                  <a:pt x="69149" y="17022"/>
                </a:moveTo>
                <a:lnTo>
                  <a:pt x="69149" y="25282"/>
                </a:lnTo>
                <a:lnTo>
                  <a:pt x="60722" y="25282"/>
                </a:lnTo>
                <a:lnTo>
                  <a:pt x="60722" y="17022"/>
                </a:lnTo>
                <a:close/>
                <a:moveTo>
                  <a:pt x="77800" y="17022"/>
                </a:moveTo>
                <a:lnTo>
                  <a:pt x="77800" y="25282"/>
                </a:lnTo>
                <a:lnTo>
                  <a:pt x="69373" y="25282"/>
                </a:lnTo>
                <a:lnTo>
                  <a:pt x="69373" y="17022"/>
                </a:lnTo>
                <a:close/>
                <a:moveTo>
                  <a:pt x="86506" y="17022"/>
                </a:moveTo>
                <a:lnTo>
                  <a:pt x="86506" y="25282"/>
                </a:lnTo>
                <a:lnTo>
                  <a:pt x="78023" y="25282"/>
                </a:lnTo>
                <a:lnTo>
                  <a:pt x="78023" y="17022"/>
                </a:lnTo>
                <a:close/>
                <a:moveTo>
                  <a:pt x="95157" y="17022"/>
                </a:moveTo>
                <a:lnTo>
                  <a:pt x="95157" y="25282"/>
                </a:lnTo>
                <a:lnTo>
                  <a:pt x="86730" y="25282"/>
                </a:lnTo>
                <a:lnTo>
                  <a:pt x="86730" y="17022"/>
                </a:lnTo>
                <a:close/>
                <a:moveTo>
                  <a:pt x="103808" y="17022"/>
                </a:moveTo>
                <a:lnTo>
                  <a:pt x="103808" y="25282"/>
                </a:lnTo>
                <a:lnTo>
                  <a:pt x="95380" y="25282"/>
                </a:lnTo>
                <a:lnTo>
                  <a:pt x="95380" y="17022"/>
                </a:lnTo>
                <a:close/>
                <a:moveTo>
                  <a:pt x="112458" y="17022"/>
                </a:moveTo>
                <a:lnTo>
                  <a:pt x="112458" y="25282"/>
                </a:lnTo>
                <a:lnTo>
                  <a:pt x="104031" y="25282"/>
                </a:lnTo>
                <a:lnTo>
                  <a:pt x="104031" y="17022"/>
                </a:lnTo>
                <a:close/>
                <a:moveTo>
                  <a:pt x="121109" y="17022"/>
                </a:moveTo>
                <a:lnTo>
                  <a:pt x="121109" y="25282"/>
                </a:lnTo>
                <a:lnTo>
                  <a:pt x="112681" y="25282"/>
                </a:lnTo>
                <a:lnTo>
                  <a:pt x="112681" y="17022"/>
                </a:lnTo>
                <a:close/>
                <a:moveTo>
                  <a:pt x="129760" y="17022"/>
                </a:moveTo>
                <a:lnTo>
                  <a:pt x="129760" y="25282"/>
                </a:lnTo>
                <a:lnTo>
                  <a:pt x="121332" y="25282"/>
                </a:lnTo>
                <a:lnTo>
                  <a:pt x="121332" y="17022"/>
                </a:lnTo>
                <a:close/>
                <a:moveTo>
                  <a:pt x="138410" y="17022"/>
                </a:moveTo>
                <a:lnTo>
                  <a:pt x="138410" y="25282"/>
                </a:lnTo>
                <a:lnTo>
                  <a:pt x="129983" y="25282"/>
                </a:lnTo>
                <a:lnTo>
                  <a:pt x="129983" y="17022"/>
                </a:lnTo>
                <a:close/>
                <a:moveTo>
                  <a:pt x="147117" y="17022"/>
                </a:moveTo>
                <a:lnTo>
                  <a:pt x="147117" y="25282"/>
                </a:lnTo>
                <a:lnTo>
                  <a:pt x="138633" y="25282"/>
                </a:lnTo>
                <a:lnTo>
                  <a:pt x="138633" y="17022"/>
                </a:lnTo>
                <a:close/>
                <a:moveTo>
                  <a:pt x="155767" y="17022"/>
                </a:moveTo>
                <a:lnTo>
                  <a:pt x="155767" y="25282"/>
                </a:lnTo>
                <a:lnTo>
                  <a:pt x="147340" y="25282"/>
                </a:lnTo>
                <a:lnTo>
                  <a:pt x="147340" y="17022"/>
                </a:lnTo>
                <a:close/>
                <a:moveTo>
                  <a:pt x="164418" y="17022"/>
                </a:moveTo>
                <a:lnTo>
                  <a:pt x="164418" y="25282"/>
                </a:lnTo>
                <a:lnTo>
                  <a:pt x="155990" y="25282"/>
                </a:lnTo>
                <a:lnTo>
                  <a:pt x="155990" y="17022"/>
                </a:lnTo>
                <a:close/>
                <a:moveTo>
                  <a:pt x="173069" y="17022"/>
                </a:moveTo>
                <a:lnTo>
                  <a:pt x="173069" y="25282"/>
                </a:lnTo>
                <a:lnTo>
                  <a:pt x="164641" y="25282"/>
                </a:lnTo>
                <a:lnTo>
                  <a:pt x="164641" y="17022"/>
                </a:lnTo>
                <a:close/>
                <a:moveTo>
                  <a:pt x="181719" y="17022"/>
                </a:moveTo>
                <a:lnTo>
                  <a:pt x="181719" y="25282"/>
                </a:lnTo>
                <a:lnTo>
                  <a:pt x="173292" y="25282"/>
                </a:lnTo>
                <a:lnTo>
                  <a:pt x="173292" y="17022"/>
                </a:lnTo>
                <a:close/>
                <a:moveTo>
                  <a:pt x="190370" y="17022"/>
                </a:moveTo>
                <a:lnTo>
                  <a:pt x="190370" y="25282"/>
                </a:lnTo>
                <a:lnTo>
                  <a:pt x="181942" y="25282"/>
                </a:lnTo>
                <a:lnTo>
                  <a:pt x="181942" y="17022"/>
                </a:lnTo>
                <a:close/>
                <a:moveTo>
                  <a:pt x="199020" y="17022"/>
                </a:moveTo>
                <a:lnTo>
                  <a:pt x="199020" y="25282"/>
                </a:lnTo>
                <a:lnTo>
                  <a:pt x="190593" y="25282"/>
                </a:lnTo>
                <a:lnTo>
                  <a:pt x="190593" y="17022"/>
                </a:lnTo>
                <a:close/>
                <a:moveTo>
                  <a:pt x="207727" y="17022"/>
                </a:moveTo>
                <a:lnTo>
                  <a:pt x="207727" y="25282"/>
                </a:lnTo>
                <a:lnTo>
                  <a:pt x="199244" y="25282"/>
                </a:lnTo>
                <a:lnTo>
                  <a:pt x="199244" y="17022"/>
                </a:lnTo>
                <a:close/>
                <a:moveTo>
                  <a:pt x="216377" y="17022"/>
                </a:moveTo>
                <a:lnTo>
                  <a:pt x="216377" y="25282"/>
                </a:lnTo>
                <a:lnTo>
                  <a:pt x="207950" y="25282"/>
                </a:lnTo>
                <a:lnTo>
                  <a:pt x="207950" y="17022"/>
                </a:lnTo>
                <a:close/>
                <a:moveTo>
                  <a:pt x="225028" y="17022"/>
                </a:moveTo>
                <a:lnTo>
                  <a:pt x="225028" y="25282"/>
                </a:lnTo>
                <a:lnTo>
                  <a:pt x="216601" y="25282"/>
                </a:lnTo>
                <a:lnTo>
                  <a:pt x="216601" y="17022"/>
                </a:lnTo>
                <a:close/>
                <a:moveTo>
                  <a:pt x="233679" y="17022"/>
                </a:moveTo>
                <a:lnTo>
                  <a:pt x="233679" y="25282"/>
                </a:lnTo>
                <a:lnTo>
                  <a:pt x="225251" y="25282"/>
                </a:lnTo>
                <a:lnTo>
                  <a:pt x="225251" y="17022"/>
                </a:lnTo>
                <a:close/>
                <a:moveTo>
                  <a:pt x="242329" y="17022"/>
                </a:moveTo>
                <a:lnTo>
                  <a:pt x="242329" y="25282"/>
                </a:lnTo>
                <a:lnTo>
                  <a:pt x="233902" y="25282"/>
                </a:lnTo>
                <a:lnTo>
                  <a:pt x="233902" y="17022"/>
                </a:lnTo>
                <a:close/>
                <a:moveTo>
                  <a:pt x="250980" y="17022"/>
                </a:moveTo>
                <a:lnTo>
                  <a:pt x="250980" y="25282"/>
                </a:lnTo>
                <a:lnTo>
                  <a:pt x="242553" y="25282"/>
                </a:lnTo>
                <a:lnTo>
                  <a:pt x="242553" y="17022"/>
                </a:lnTo>
                <a:close/>
                <a:moveTo>
                  <a:pt x="259686" y="17022"/>
                </a:moveTo>
                <a:lnTo>
                  <a:pt x="259686" y="25282"/>
                </a:lnTo>
                <a:lnTo>
                  <a:pt x="251203" y="25282"/>
                </a:lnTo>
                <a:lnTo>
                  <a:pt x="251203" y="17022"/>
                </a:lnTo>
                <a:close/>
                <a:moveTo>
                  <a:pt x="268337" y="17022"/>
                </a:moveTo>
                <a:lnTo>
                  <a:pt x="268337" y="25282"/>
                </a:lnTo>
                <a:lnTo>
                  <a:pt x="259910" y="25282"/>
                </a:lnTo>
                <a:lnTo>
                  <a:pt x="259910" y="17022"/>
                </a:lnTo>
                <a:close/>
                <a:moveTo>
                  <a:pt x="276988" y="17022"/>
                </a:moveTo>
                <a:lnTo>
                  <a:pt x="276988" y="25282"/>
                </a:lnTo>
                <a:lnTo>
                  <a:pt x="268560" y="25282"/>
                </a:lnTo>
                <a:lnTo>
                  <a:pt x="268560" y="17022"/>
                </a:lnTo>
                <a:close/>
                <a:moveTo>
                  <a:pt x="17190" y="25505"/>
                </a:moveTo>
                <a:lnTo>
                  <a:pt x="17190" y="33709"/>
                </a:lnTo>
                <a:lnTo>
                  <a:pt x="8762" y="33709"/>
                </a:lnTo>
                <a:lnTo>
                  <a:pt x="8762" y="25505"/>
                </a:lnTo>
                <a:close/>
                <a:moveTo>
                  <a:pt x="25840" y="25505"/>
                </a:moveTo>
                <a:lnTo>
                  <a:pt x="25840" y="33709"/>
                </a:lnTo>
                <a:lnTo>
                  <a:pt x="17413" y="33709"/>
                </a:lnTo>
                <a:lnTo>
                  <a:pt x="17413" y="25505"/>
                </a:lnTo>
                <a:close/>
                <a:moveTo>
                  <a:pt x="34547" y="25505"/>
                </a:moveTo>
                <a:lnTo>
                  <a:pt x="34547" y="33709"/>
                </a:lnTo>
                <a:lnTo>
                  <a:pt x="26064" y="33709"/>
                </a:lnTo>
                <a:lnTo>
                  <a:pt x="26064" y="25505"/>
                </a:lnTo>
                <a:close/>
                <a:moveTo>
                  <a:pt x="43197" y="25505"/>
                </a:moveTo>
                <a:lnTo>
                  <a:pt x="43197" y="33709"/>
                </a:lnTo>
                <a:lnTo>
                  <a:pt x="34770" y="33709"/>
                </a:lnTo>
                <a:lnTo>
                  <a:pt x="34770" y="25505"/>
                </a:lnTo>
                <a:close/>
                <a:moveTo>
                  <a:pt x="51848" y="25505"/>
                </a:moveTo>
                <a:lnTo>
                  <a:pt x="51848" y="33709"/>
                </a:lnTo>
                <a:lnTo>
                  <a:pt x="43421" y="33709"/>
                </a:lnTo>
                <a:lnTo>
                  <a:pt x="43421" y="25505"/>
                </a:lnTo>
                <a:close/>
                <a:moveTo>
                  <a:pt x="60499" y="25505"/>
                </a:moveTo>
                <a:lnTo>
                  <a:pt x="60499" y="33709"/>
                </a:lnTo>
                <a:lnTo>
                  <a:pt x="52071" y="33709"/>
                </a:lnTo>
                <a:lnTo>
                  <a:pt x="52071" y="25505"/>
                </a:lnTo>
                <a:close/>
                <a:moveTo>
                  <a:pt x="69149" y="25505"/>
                </a:moveTo>
                <a:lnTo>
                  <a:pt x="69149" y="33709"/>
                </a:lnTo>
                <a:lnTo>
                  <a:pt x="60722" y="33709"/>
                </a:lnTo>
                <a:lnTo>
                  <a:pt x="60722" y="25505"/>
                </a:lnTo>
                <a:close/>
                <a:moveTo>
                  <a:pt x="77800" y="25505"/>
                </a:moveTo>
                <a:lnTo>
                  <a:pt x="77800" y="33709"/>
                </a:lnTo>
                <a:lnTo>
                  <a:pt x="69373" y="33709"/>
                </a:lnTo>
                <a:lnTo>
                  <a:pt x="69373" y="25505"/>
                </a:lnTo>
                <a:close/>
                <a:moveTo>
                  <a:pt x="86506" y="25505"/>
                </a:moveTo>
                <a:lnTo>
                  <a:pt x="86506" y="33709"/>
                </a:lnTo>
                <a:lnTo>
                  <a:pt x="78023" y="33709"/>
                </a:lnTo>
                <a:lnTo>
                  <a:pt x="78023" y="25505"/>
                </a:lnTo>
                <a:close/>
                <a:moveTo>
                  <a:pt x="95157" y="25505"/>
                </a:moveTo>
                <a:lnTo>
                  <a:pt x="95157" y="33709"/>
                </a:lnTo>
                <a:lnTo>
                  <a:pt x="86730" y="33709"/>
                </a:lnTo>
                <a:lnTo>
                  <a:pt x="86730" y="25505"/>
                </a:lnTo>
                <a:close/>
                <a:moveTo>
                  <a:pt x="103808" y="25505"/>
                </a:moveTo>
                <a:lnTo>
                  <a:pt x="103808" y="33709"/>
                </a:lnTo>
                <a:lnTo>
                  <a:pt x="95380" y="33709"/>
                </a:lnTo>
                <a:lnTo>
                  <a:pt x="95380" y="25505"/>
                </a:lnTo>
                <a:close/>
                <a:moveTo>
                  <a:pt x="112458" y="25505"/>
                </a:moveTo>
                <a:lnTo>
                  <a:pt x="112458" y="33709"/>
                </a:lnTo>
                <a:lnTo>
                  <a:pt x="104031" y="33709"/>
                </a:lnTo>
                <a:lnTo>
                  <a:pt x="104031" y="25505"/>
                </a:lnTo>
                <a:close/>
                <a:moveTo>
                  <a:pt x="121109" y="25505"/>
                </a:moveTo>
                <a:lnTo>
                  <a:pt x="121109" y="33709"/>
                </a:lnTo>
                <a:lnTo>
                  <a:pt x="112681" y="33709"/>
                </a:lnTo>
                <a:lnTo>
                  <a:pt x="112681" y="25505"/>
                </a:lnTo>
                <a:close/>
                <a:moveTo>
                  <a:pt x="129760" y="25505"/>
                </a:moveTo>
                <a:lnTo>
                  <a:pt x="129760" y="33709"/>
                </a:lnTo>
                <a:lnTo>
                  <a:pt x="121332" y="33709"/>
                </a:lnTo>
                <a:lnTo>
                  <a:pt x="121332" y="25505"/>
                </a:lnTo>
                <a:close/>
                <a:moveTo>
                  <a:pt x="138410" y="25505"/>
                </a:moveTo>
                <a:lnTo>
                  <a:pt x="138410" y="33709"/>
                </a:lnTo>
                <a:lnTo>
                  <a:pt x="129983" y="33709"/>
                </a:lnTo>
                <a:lnTo>
                  <a:pt x="129983" y="25505"/>
                </a:lnTo>
                <a:close/>
                <a:moveTo>
                  <a:pt x="147117" y="25505"/>
                </a:moveTo>
                <a:lnTo>
                  <a:pt x="147117" y="33709"/>
                </a:lnTo>
                <a:lnTo>
                  <a:pt x="138633" y="33709"/>
                </a:lnTo>
                <a:lnTo>
                  <a:pt x="138633" y="25505"/>
                </a:lnTo>
                <a:close/>
                <a:moveTo>
                  <a:pt x="155767" y="25505"/>
                </a:moveTo>
                <a:lnTo>
                  <a:pt x="155767" y="33709"/>
                </a:lnTo>
                <a:lnTo>
                  <a:pt x="147340" y="33709"/>
                </a:lnTo>
                <a:lnTo>
                  <a:pt x="147340" y="25505"/>
                </a:lnTo>
                <a:close/>
                <a:moveTo>
                  <a:pt x="164418" y="25505"/>
                </a:moveTo>
                <a:lnTo>
                  <a:pt x="164418" y="33709"/>
                </a:lnTo>
                <a:lnTo>
                  <a:pt x="155990" y="33709"/>
                </a:lnTo>
                <a:lnTo>
                  <a:pt x="155990" y="25505"/>
                </a:lnTo>
                <a:close/>
                <a:moveTo>
                  <a:pt x="173069" y="25505"/>
                </a:moveTo>
                <a:lnTo>
                  <a:pt x="173069" y="33709"/>
                </a:lnTo>
                <a:lnTo>
                  <a:pt x="164641" y="33709"/>
                </a:lnTo>
                <a:lnTo>
                  <a:pt x="164641" y="25505"/>
                </a:lnTo>
                <a:close/>
                <a:moveTo>
                  <a:pt x="181719" y="25505"/>
                </a:moveTo>
                <a:lnTo>
                  <a:pt x="181719" y="33709"/>
                </a:lnTo>
                <a:lnTo>
                  <a:pt x="173292" y="33709"/>
                </a:lnTo>
                <a:lnTo>
                  <a:pt x="173292" y="25505"/>
                </a:lnTo>
                <a:close/>
                <a:moveTo>
                  <a:pt x="190370" y="25505"/>
                </a:moveTo>
                <a:lnTo>
                  <a:pt x="190370" y="33709"/>
                </a:lnTo>
                <a:lnTo>
                  <a:pt x="181942" y="33709"/>
                </a:lnTo>
                <a:lnTo>
                  <a:pt x="181942" y="25505"/>
                </a:lnTo>
                <a:close/>
                <a:moveTo>
                  <a:pt x="199020" y="25505"/>
                </a:moveTo>
                <a:lnTo>
                  <a:pt x="199020" y="33709"/>
                </a:lnTo>
                <a:lnTo>
                  <a:pt x="190593" y="33709"/>
                </a:lnTo>
                <a:lnTo>
                  <a:pt x="190593" y="25505"/>
                </a:lnTo>
                <a:close/>
                <a:moveTo>
                  <a:pt x="207727" y="25505"/>
                </a:moveTo>
                <a:lnTo>
                  <a:pt x="207727" y="33709"/>
                </a:lnTo>
                <a:lnTo>
                  <a:pt x="199244" y="33709"/>
                </a:lnTo>
                <a:lnTo>
                  <a:pt x="199244" y="25505"/>
                </a:lnTo>
                <a:close/>
                <a:moveTo>
                  <a:pt x="216377" y="25505"/>
                </a:moveTo>
                <a:lnTo>
                  <a:pt x="216377" y="33709"/>
                </a:lnTo>
                <a:lnTo>
                  <a:pt x="207950" y="33709"/>
                </a:lnTo>
                <a:lnTo>
                  <a:pt x="207950" y="25505"/>
                </a:lnTo>
                <a:close/>
                <a:moveTo>
                  <a:pt x="225028" y="25505"/>
                </a:moveTo>
                <a:lnTo>
                  <a:pt x="225028" y="33709"/>
                </a:lnTo>
                <a:lnTo>
                  <a:pt x="216601" y="33709"/>
                </a:lnTo>
                <a:lnTo>
                  <a:pt x="216601" y="25505"/>
                </a:lnTo>
                <a:close/>
                <a:moveTo>
                  <a:pt x="233679" y="25505"/>
                </a:moveTo>
                <a:lnTo>
                  <a:pt x="233679" y="33709"/>
                </a:lnTo>
                <a:lnTo>
                  <a:pt x="225251" y="33709"/>
                </a:lnTo>
                <a:lnTo>
                  <a:pt x="225251" y="25505"/>
                </a:lnTo>
                <a:close/>
                <a:moveTo>
                  <a:pt x="242329" y="25505"/>
                </a:moveTo>
                <a:lnTo>
                  <a:pt x="242329" y="33709"/>
                </a:lnTo>
                <a:lnTo>
                  <a:pt x="233902" y="33709"/>
                </a:lnTo>
                <a:lnTo>
                  <a:pt x="233902" y="25505"/>
                </a:lnTo>
                <a:close/>
                <a:moveTo>
                  <a:pt x="250980" y="25505"/>
                </a:moveTo>
                <a:lnTo>
                  <a:pt x="250980" y="33709"/>
                </a:lnTo>
                <a:lnTo>
                  <a:pt x="242553" y="33709"/>
                </a:lnTo>
                <a:lnTo>
                  <a:pt x="242553" y="25505"/>
                </a:lnTo>
                <a:close/>
                <a:moveTo>
                  <a:pt x="259686" y="25505"/>
                </a:moveTo>
                <a:lnTo>
                  <a:pt x="259686" y="33709"/>
                </a:lnTo>
                <a:lnTo>
                  <a:pt x="251203" y="33709"/>
                </a:lnTo>
                <a:lnTo>
                  <a:pt x="251203" y="25505"/>
                </a:lnTo>
                <a:close/>
                <a:moveTo>
                  <a:pt x="268337" y="25505"/>
                </a:moveTo>
                <a:lnTo>
                  <a:pt x="268337" y="33709"/>
                </a:lnTo>
                <a:lnTo>
                  <a:pt x="259910" y="33709"/>
                </a:lnTo>
                <a:lnTo>
                  <a:pt x="259910" y="25505"/>
                </a:lnTo>
                <a:close/>
                <a:moveTo>
                  <a:pt x="276988" y="25505"/>
                </a:moveTo>
                <a:lnTo>
                  <a:pt x="276988" y="33709"/>
                </a:lnTo>
                <a:lnTo>
                  <a:pt x="268560" y="33709"/>
                </a:lnTo>
                <a:lnTo>
                  <a:pt x="268560" y="25505"/>
                </a:lnTo>
                <a:close/>
                <a:moveTo>
                  <a:pt x="17190" y="33933"/>
                </a:moveTo>
                <a:lnTo>
                  <a:pt x="17190" y="42193"/>
                </a:lnTo>
                <a:lnTo>
                  <a:pt x="8762" y="42193"/>
                </a:lnTo>
                <a:lnTo>
                  <a:pt x="8762" y="33933"/>
                </a:lnTo>
                <a:close/>
                <a:moveTo>
                  <a:pt x="25840" y="33933"/>
                </a:moveTo>
                <a:lnTo>
                  <a:pt x="25840" y="42193"/>
                </a:lnTo>
                <a:lnTo>
                  <a:pt x="17413" y="42193"/>
                </a:lnTo>
                <a:lnTo>
                  <a:pt x="17413" y="33933"/>
                </a:lnTo>
                <a:close/>
                <a:moveTo>
                  <a:pt x="34547" y="33933"/>
                </a:moveTo>
                <a:lnTo>
                  <a:pt x="34547" y="42193"/>
                </a:lnTo>
                <a:lnTo>
                  <a:pt x="26064" y="42193"/>
                </a:lnTo>
                <a:lnTo>
                  <a:pt x="26064" y="33933"/>
                </a:lnTo>
                <a:close/>
                <a:moveTo>
                  <a:pt x="43197" y="33933"/>
                </a:moveTo>
                <a:lnTo>
                  <a:pt x="43197" y="42193"/>
                </a:lnTo>
                <a:lnTo>
                  <a:pt x="34770" y="42193"/>
                </a:lnTo>
                <a:lnTo>
                  <a:pt x="34770" y="33933"/>
                </a:lnTo>
                <a:close/>
                <a:moveTo>
                  <a:pt x="51848" y="33933"/>
                </a:moveTo>
                <a:lnTo>
                  <a:pt x="51848" y="42193"/>
                </a:lnTo>
                <a:lnTo>
                  <a:pt x="43421" y="42193"/>
                </a:lnTo>
                <a:lnTo>
                  <a:pt x="43421" y="33933"/>
                </a:lnTo>
                <a:close/>
                <a:moveTo>
                  <a:pt x="60499" y="33933"/>
                </a:moveTo>
                <a:lnTo>
                  <a:pt x="60499" y="42193"/>
                </a:lnTo>
                <a:lnTo>
                  <a:pt x="52071" y="42193"/>
                </a:lnTo>
                <a:lnTo>
                  <a:pt x="52071" y="33933"/>
                </a:lnTo>
                <a:close/>
                <a:moveTo>
                  <a:pt x="69149" y="33933"/>
                </a:moveTo>
                <a:lnTo>
                  <a:pt x="69149" y="42193"/>
                </a:lnTo>
                <a:lnTo>
                  <a:pt x="60722" y="42193"/>
                </a:lnTo>
                <a:lnTo>
                  <a:pt x="60722" y="33933"/>
                </a:lnTo>
                <a:close/>
                <a:moveTo>
                  <a:pt x="77800" y="33933"/>
                </a:moveTo>
                <a:lnTo>
                  <a:pt x="77800" y="42193"/>
                </a:lnTo>
                <a:lnTo>
                  <a:pt x="69373" y="42193"/>
                </a:lnTo>
                <a:lnTo>
                  <a:pt x="69373" y="33933"/>
                </a:lnTo>
                <a:close/>
                <a:moveTo>
                  <a:pt x="86506" y="33933"/>
                </a:moveTo>
                <a:lnTo>
                  <a:pt x="86506" y="42193"/>
                </a:lnTo>
                <a:lnTo>
                  <a:pt x="78023" y="42193"/>
                </a:lnTo>
                <a:lnTo>
                  <a:pt x="78023" y="33933"/>
                </a:lnTo>
                <a:close/>
                <a:moveTo>
                  <a:pt x="95157" y="33933"/>
                </a:moveTo>
                <a:lnTo>
                  <a:pt x="95157" y="42193"/>
                </a:lnTo>
                <a:lnTo>
                  <a:pt x="86730" y="42193"/>
                </a:lnTo>
                <a:lnTo>
                  <a:pt x="86730" y="33933"/>
                </a:lnTo>
                <a:close/>
                <a:moveTo>
                  <a:pt x="103808" y="33933"/>
                </a:moveTo>
                <a:lnTo>
                  <a:pt x="103808" y="42193"/>
                </a:lnTo>
                <a:lnTo>
                  <a:pt x="95380" y="42193"/>
                </a:lnTo>
                <a:lnTo>
                  <a:pt x="95380" y="33933"/>
                </a:lnTo>
                <a:close/>
                <a:moveTo>
                  <a:pt x="112458" y="33933"/>
                </a:moveTo>
                <a:lnTo>
                  <a:pt x="112458" y="42193"/>
                </a:lnTo>
                <a:lnTo>
                  <a:pt x="104031" y="42193"/>
                </a:lnTo>
                <a:lnTo>
                  <a:pt x="104031" y="33933"/>
                </a:lnTo>
                <a:close/>
                <a:moveTo>
                  <a:pt x="121109" y="33933"/>
                </a:moveTo>
                <a:lnTo>
                  <a:pt x="121109" y="42193"/>
                </a:lnTo>
                <a:lnTo>
                  <a:pt x="112681" y="42193"/>
                </a:lnTo>
                <a:lnTo>
                  <a:pt x="112681" y="33933"/>
                </a:lnTo>
                <a:close/>
                <a:moveTo>
                  <a:pt x="129760" y="33933"/>
                </a:moveTo>
                <a:lnTo>
                  <a:pt x="129760" y="42193"/>
                </a:lnTo>
                <a:lnTo>
                  <a:pt x="121332" y="42193"/>
                </a:lnTo>
                <a:lnTo>
                  <a:pt x="121332" y="33933"/>
                </a:lnTo>
                <a:close/>
                <a:moveTo>
                  <a:pt x="138410" y="33933"/>
                </a:moveTo>
                <a:lnTo>
                  <a:pt x="138410" y="42193"/>
                </a:lnTo>
                <a:lnTo>
                  <a:pt x="129983" y="42193"/>
                </a:lnTo>
                <a:lnTo>
                  <a:pt x="129983" y="33933"/>
                </a:lnTo>
                <a:close/>
                <a:moveTo>
                  <a:pt x="147117" y="33933"/>
                </a:moveTo>
                <a:lnTo>
                  <a:pt x="147117" y="42193"/>
                </a:lnTo>
                <a:lnTo>
                  <a:pt x="138633" y="42193"/>
                </a:lnTo>
                <a:lnTo>
                  <a:pt x="138633" y="33933"/>
                </a:lnTo>
                <a:close/>
                <a:moveTo>
                  <a:pt x="155767" y="33933"/>
                </a:moveTo>
                <a:lnTo>
                  <a:pt x="155767" y="42193"/>
                </a:lnTo>
                <a:lnTo>
                  <a:pt x="147340" y="42193"/>
                </a:lnTo>
                <a:lnTo>
                  <a:pt x="147340" y="33933"/>
                </a:lnTo>
                <a:close/>
                <a:moveTo>
                  <a:pt x="164418" y="33933"/>
                </a:moveTo>
                <a:lnTo>
                  <a:pt x="164418" y="42193"/>
                </a:lnTo>
                <a:lnTo>
                  <a:pt x="155990" y="42193"/>
                </a:lnTo>
                <a:lnTo>
                  <a:pt x="155990" y="33933"/>
                </a:lnTo>
                <a:close/>
                <a:moveTo>
                  <a:pt x="173069" y="33933"/>
                </a:moveTo>
                <a:lnTo>
                  <a:pt x="173069" y="42193"/>
                </a:lnTo>
                <a:lnTo>
                  <a:pt x="164641" y="42193"/>
                </a:lnTo>
                <a:lnTo>
                  <a:pt x="164641" y="33933"/>
                </a:lnTo>
                <a:close/>
                <a:moveTo>
                  <a:pt x="181719" y="33933"/>
                </a:moveTo>
                <a:lnTo>
                  <a:pt x="181719" y="42193"/>
                </a:lnTo>
                <a:lnTo>
                  <a:pt x="173292" y="42193"/>
                </a:lnTo>
                <a:lnTo>
                  <a:pt x="173292" y="33933"/>
                </a:lnTo>
                <a:close/>
                <a:moveTo>
                  <a:pt x="190370" y="33933"/>
                </a:moveTo>
                <a:lnTo>
                  <a:pt x="190370" y="42193"/>
                </a:lnTo>
                <a:lnTo>
                  <a:pt x="181942" y="42193"/>
                </a:lnTo>
                <a:lnTo>
                  <a:pt x="181942" y="33933"/>
                </a:lnTo>
                <a:close/>
                <a:moveTo>
                  <a:pt x="199020" y="33933"/>
                </a:moveTo>
                <a:lnTo>
                  <a:pt x="199020" y="42193"/>
                </a:lnTo>
                <a:lnTo>
                  <a:pt x="190593" y="42193"/>
                </a:lnTo>
                <a:lnTo>
                  <a:pt x="190593" y="33933"/>
                </a:lnTo>
                <a:close/>
                <a:moveTo>
                  <a:pt x="207727" y="33933"/>
                </a:moveTo>
                <a:lnTo>
                  <a:pt x="207727" y="42193"/>
                </a:lnTo>
                <a:lnTo>
                  <a:pt x="199244" y="42193"/>
                </a:lnTo>
                <a:lnTo>
                  <a:pt x="199244" y="33933"/>
                </a:lnTo>
                <a:close/>
                <a:moveTo>
                  <a:pt x="216377" y="33933"/>
                </a:moveTo>
                <a:lnTo>
                  <a:pt x="216377" y="42193"/>
                </a:lnTo>
                <a:lnTo>
                  <a:pt x="207950" y="42193"/>
                </a:lnTo>
                <a:lnTo>
                  <a:pt x="207950" y="33933"/>
                </a:lnTo>
                <a:close/>
                <a:moveTo>
                  <a:pt x="225028" y="33933"/>
                </a:moveTo>
                <a:lnTo>
                  <a:pt x="225028" y="42193"/>
                </a:lnTo>
                <a:lnTo>
                  <a:pt x="216601" y="42193"/>
                </a:lnTo>
                <a:lnTo>
                  <a:pt x="216601" y="33933"/>
                </a:lnTo>
                <a:close/>
                <a:moveTo>
                  <a:pt x="233679" y="33933"/>
                </a:moveTo>
                <a:lnTo>
                  <a:pt x="233679" y="42193"/>
                </a:lnTo>
                <a:lnTo>
                  <a:pt x="225251" y="42193"/>
                </a:lnTo>
                <a:lnTo>
                  <a:pt x="225251" y="33933"/>
                </a:lnTo>
                <a:close/>
                <a:moveTo>
                  <a:pt x="242329" y="33933"/>
                </a:moveTo>
                <a:lnTo>
                  <a:pt x="242329" y="42193"/>
                </a:lnTo>
                <a:lnTo>
                  <a:pt x="233902" y="42193"/>
                </a:lnTo>
                <a:lnTo>
                  <a:pt x="233902" y="33933"/>
                </a:lnTo>
                <a:close/>
                <a:moveTo>
                  <a:pt x="250980" y="33933"/>
                </a:moveTo>
                <a:lnTo>
                  <a:pt x="250980" y="42193"/>
                </a:lnTo>
                <a:lnTo>
                  <a:pt x="242553" y="42193"/>
                </a:lnTo>
                <a:lnTo>
                  <a:pt x="242553" y="33933"/>
                </a:lnTo>
                <a:close/>
                <a:moveTo>
                  <a:pt x="259686" y="33933"/>
                </a:moveTo>
                <a:lnTo>
                  <a:pt x="259686" y="42193"/>
                </a:lnTo>
                <a:lnTo>
                  <a:pt x="251203" y="42193"/>
                </a:lnTo>
                <a:lnTo>
                  <a:pt x="251203" y="33933"/>
                </a:lnTo>
                <a:close/>
                <a:moveTo>
                  <a:pt x="268337" y="33933"/>
                </a:moveTo>
                <a:lnTo>
                  <a:pt x="268337" y="42193"/>
                </a:lnTo>
                <a:lnTo>
                  <a:pt x="259910" y="42193"/>
                </a:lnTo>
                <a:lnTo>
                  <a:pt x="259910" y="33933"/>
                </a:lnTo>
                <a:close/>
                <a:moveTo>
                  <a:pt x="276988" y="33933"/>
                </a:moveTo>
                <a:lnTo>
                  <a:pt x="276988" y="42193"/>
                </a:lnTo>
                <a:lnTo>
                  <a:pt x="268560" y="42193"/>
                </a:lnTo>
                <a:lnTo>
                  <a:pt x="268560" y="33933"/>
                </a:lnTo>
                <a:close/>
                <a:moveTo>
                  <a:pt x="17190" y="42416"/>
                </a:moveTo>
                <a:lnTo>
                  <a:pt x="17190" y="50620"/>
                </a:lnTo>
                <a:lnTo>
                  <a:pt x="8762" y="50620"/>
                </a:lnTo>
                <a:lnTo>
                  <a:pt x="8762" y="42416"/>
                </a:lnTo>
                <a:close/>
                <a:moveTo>
                  <a:pt x="25840" y="42416"/>
                </a:moveTo>
                <a:lnTo>
                  <a:pt x="25840" y="50620"/>
                </a:lnTo>
                <a:lnTo>
                  <a:pt x="17413" y="50620"/>
                </a:lnTo>
                <a:lnTo>
                  <a:pt x="17413" y="42416"/>
                </a:lnTo>
                <a:close/>
                <a:moveTo>
                  <a:pt x="34547" y="42416"/>
                </a:moveTo>
                <a:lnTo>
                  <a:pt x="34547" y="50620"/>
                </a:lnTo>
                <a:lnTo>
                  <a:pt x="26064" y="50620"/>
                </a:lnTo>
                <a:lnTo>
                  <a:pt x="26064" y="42416"/>
                </a:lnTo>
                <a:close/>
                <a:moveTo>
                  <a:pt x="43197" y="42416"/>
                </a:moveTo>
                <a:lnTo>
                  <a:pt x="43197" y="50620"/>
                </a:lnTo>
                <a:lnTo>
                  <a:pt x="34770" y="50620"/>
                </a:lnTo>
                <a:lnTo>
                  <a:pt x="34770" y="42416"/>
                </a:lnTo>
                <a:close/>
                <a:moveTo>
                  <a:pt x="51848" y="42416"/>
                </a:moveTo>
                <a:lnTo>
                  <a:pt x="51848" y="50620"/>
                </a:lnTo>
                <a:lnTo>
                  <a:pt x="43421" y="50620"/>
                </a:lnTo>
                <a:lnTo>
                  <a:pt x="43421" y="42416"/>
                </a:lnTo>
                <a:close/>
                <a:moveTo>
                  <a:pt x="60499" y="42416"/>
                </a:moveTo>
                <a:lnTo>
                  <a:pt x="60499" y="50620"/>
                </a:lnTo>
                <a:lnTo>
                  <a:pt x="52071" y="50620"/>
                </a:lnTo>
                <a:lnTo>
                  <a:pt x="52071" y="42416"/>
                </a:lnTo>
                <a:close/>
                <a:moveTo>
                  <a:pt x="69149" y="42416"/>
                </a:moveTo>
                <a:lnTo>
                  <a:pt x="69149" y="50620"/>
                </a:lnTo>
                <a:lnTo>
                  <a:pt x="60722" y="50620"/>
                </a:lnTo>
                <a:lnTo>
                  <a:pt x="60722" y="42416"/>
                </a:lnTo>
                <a:close/>
                <a:moveTo>
                  <a:pt x="77800" y="42416"/>
                </a:moveTo>
                <a:lnTo>
                  <a:pt x="77800" y="50620"/>
                </a:lnTo>
                <a:lnTo>
                  <a:pt x="69373" y="50620"/>
                </a:lnTo>
                <a:lnTo>
                  <a:pt x="69373" y="42416"/>
                </a:lnTo>
                <a:close/>
                <a:moveTo>
                  <a:pt x="86506" y="42416"/>
                </a:moveTo>
                <a:lnTo>
                  <a:pt x="86506" y="50620"/>
                </a:lnTo>
                <a:lnTo>
                  <a:pt x="78023" y="50620"/>
                </a:lnTo>
                <a:lnTo>
                  <a:pt x="78023" y="42416"/>
                </a:lnTo>
                <a:close/>
                <a:moveTo>
                  <a:pt x="95157" y="42416"/>
                </a:moveTo>
                <a:lnTo>
                  <a:pt x="95157" y="50620"/>
                </a:lnTo>
                <a:lnTo>
                  <a:pt x="86730" y="50620"/>
                </a:lnTo>
                <a:lnTo>
                  <a:pt x="86730" y="42416"/>
                </a:lnTo>
                <a:close/>
                <a:moveTo>
                  <a:pt x="103808" y="42416"/>
                </a:moveTo>
                <a:lnTo>
                  <a:pt x="103808" y="50620"/>
                </a:lnTo>
                <a:lnTo>
                  <a:pt x="95380" y="50620"/>
                </a:lnTo>
                <a:lnTo>
                  <a:pt x="95380" y="42416"/>
                </a:lnTo>
                <a:close/>
                <a:moveTo>
                  <a:pt x="112458" y="42416"/>
                </a:moveTo>
                <a:lnTo>
                  <a:pt x="112458" y="50620"/>
                </a:lnTo>
                <a:lnTo>
                  <a:pt x="104031" y="50620"/>
                </a:lnTo>
                <a:lnTo>
                  <a:pt x="104031" y="42416"/>
                </a:lnTo>
                <a:close/>
                <a:moveTo>
                  <a:pt x="121109" y="42416"/>
                </a:moveTo>
                <a:lnTo>
                  <a:pt x="121109" y="50620"/>
                </a:lnTo>
                <a:lnTo>
                  <a:pt x="112681" y="50620"/>
                </a:lnTo>
                <a:lnTo>
                  <a:pt x="112681" y="42416"/>
                </a:lnTo>
                <a:close/>
                <a:moveTo>
                  <a:pt x="129760" y="42416"/>
                </a:moveTo>
                <a:lnTo>
                  <a:pt x="129760" y="50620"/>
                </a:lnTo>
                <a:lnTo>
                  <a:pt x="121332" y="50620"/>
                </a:lnTo>
                <a:lnTo>
                  <a:pt x="121332" y="42416"/>
                </a:lnTo>
                <a:close/>
                <a:moveTo>
                  <a:pt x="138410" y="42416"/>
                </a:moveTo>
                <a:lnTo>
                  <a:pt x="138410" y="50620"/>
                </a:lnTo>
                <a:lnTo>
                  <a:pt x="129983" y="50620"/>
                </a:lnTo>
                <a:lnTo>
                  <a:pt x="129983" y="42416"/>
                </a:lnTo>
                <a:close/>
                <a:moveTo>
                  <a:pt x="147117" y="42416"/>
                </a:moveTo>
                <a:lnTo>
                  <a:pt x="147117" y="50620"/>
                </a:lnTo>
                <a:lnTo>
                  <a:pt x="138633" y="50620"/>
                </a:lnTo>
                <a:lnTo>
                  <a:pt x="138633" y="42416"/>
                </a:lnTo>
                <a:close/>
                <a:moveTo>
                  <a:pt x="155767" y="42416"/>
                </a:moveTo>
                <a:lnTo>
                  <a:pt x="155767" y="50620"/>
                </a:lnTo>
                <a:lnTo>
                  <a:pt x="147340" y="50620"/>
                </a:lnTo>
                <a:lnTo>
                  <a:pt x="147340" y="42416"/>
                </a:lnTo>
                <a:close/>
                <a:moveTo>
                  <a:pt x="164418" y="42416"/>
                </a:moveTo>
                <a:lnTo>
                  <a:pt x="164418" y="50620"/>
                </a:lnTo>
                <a:lnTo>
                  <a:pt x="155990" y="50620"/>
                </a:lnTo>
                <a:lnTo>
                  <a:pt x="155990" y="42416"/>
                </a:lnTo>
                <a:close/>
                <a:moveTo>
                  <a:pt x="173069" y="42416"/>
                </a:moveTo>
                <a:lnTo>
                  <a:pt x="173069" y="50620"/>
                </a:lnTo>
                <a:lnTo>
                  <a:pt x="164641" y="50620"/>
                </a:lnTo>
                <a:lnTo>
                  <a:pt x="164641" y="42416"/>
                </a:lnTo>
                <a:close/>
                <a:moveTo>
                  <a:pt x="181719" y="42416"/>
                </a:moveTo>
                <a:lnTo>
                  <a:pt x="181719" y="50620"/>
                </a:lnTo>
                <a:lnTo>
                  <a:pt x="173292" y="50620"/>
                </a:lnTo>
                <a:lnTo>
                  <a:pt x="173292" y="42416"/>
                </a:lnTo>
                <a:close/>
                <a:moveTo>
                  <a:pt x="190370" y="42416"/>
                </a:moveTo>
                <a:lnTo>
                  <a:pt x="190370" y="50620"/>
                </a:lnTo>
                <a:lnTo>
                  <a:pt x="181942" y="50620"/>
                </a:lnTo>
                <a:lnTo>
                  <a:pt x="181942" y="42416"/>
                </a:lnTo>
                <a:close/>
                <a:moveTo>
                  <a:pt x="199020" y="42416"/>
                </a:moveTo>
                <a:lnTo>
                  <a:pt x="199020" y="50620"/>
                </a:lnTo>
                <a:lnTo>
                  <a:pt x="190593" y="50620"/>
                </a:lnTo>
                <a:lnTo>
                  <a:pt x="190593" y="42416"/>
                </a:lnTo>
                <a:close/>
                <a:moveTo>
                  <a:pt x="207727" y="42416"/>
                </a:moveTo>
                <a:lnTo>
                  <a:pt x="207727" y="50620"/>
                </a:lnTo>
                <a:lnTo>
                  <a:pt x="199244" y="50620"/>
                </a:lnTo>
                <a:lnTo>
                  <a:pt x="199244" y="42416"/>
                </a:lnTo>
                <a:close/>
                <a:moveTo>
                  <a:pt x="216377" y="42416"/>
                </a:moveTo>
                <a:lnTo>
                  <a:pt x="216377" y="50620"/>
                </a:lnTo>
                <a:lnTo>
                  <a:pt x="207950" y="50620"/>
                </a:lnTo>
                <a:lnTo>
                  <a:pt x="207950" y="42416"/>
                </a:lnTo>
                <a:close/>
                <a:moveTo>
                  <a:pt x="225028" y="42416"/>
                </a:moveTo>
                <a:lnTo>
                  <a:pt x="225028" y="50620"/>
                </a:lnTo>
                <a:lnTo>
                  <a:pt x="216601" y="50620"/>
                </a:lnTo>
                <a:lnTo>
                  <a:pt x="216601" y="42416"/>
                </a:lnTo>
                <a:close/>
                <a:moveTo>
                  <a:pt x="233679" y="42416"/>
                </a:moveTo>
                <a:lnTo>
                  <a:pt x="233679" y="50620"/>
                </a:lnTo>
                <a:lnTo>
                  <a:pt x="225251" y="50620"/>
                </a:lnTo>
                <a:lnTo>
                  <a:pt x="225251" y="42416"/>
                </a:lnTo>
                <a:close/>
                <a:moveTo>
                  <a:pt x="242329" y="42416"/>
                </a:moveTo>
                <a:lnTo>
                  <a:pt x="242329" y="50620"/>
                </a:lnTo>
                <a:lnTo>
                  <a:pt x="233902" y="50620"/>
                </a:lnTo>
                <a:lnTo>
                  <a:pt x="233902" y="42416"/>
                </a:lnTo>
                <a:close/>
                <a:moveTo>
                  <a:pt x="250980" y="42416"/>
                </a:moveTo>
                <a:lnTo>
                  <a:pt x="250980" y="50620"/>
                </a:lnTo>
                <a:lnTo>
                  <a:pt x="242553" y="50620"/>
                </a:lnTo>
                <a:lnTo>
                  <a:pt x="242553" y="42416"/>
                </a:lnTo>
                <a:close/>
                <a:moveTo>
                  <a:pt x="259686" y="42416"/>
                </a:moveTo>
                <a:lnTo>
                  <a:pt x="259686" y="50620"/>
                </a:lnTo>
                <a:lnTo>
                  <a:pt x="251203" y="50620"/>
                </a:lnTo>
                <a:lnTo>
                  <a:pt x="251203" y="42416"/>
                </a:lnTo>
                <a:close/>
                <a:moveTo>
                  <a:pt x="268337" y="42416"/>
                </a:moveTo>
                <a:lnTo>
                  <a:pt x="268337" y="50620"/>
                </a:lnTo>
                <a:lnTo>
                  <a:pt x="259910" y="50620"/>
                </a:lnTo>
                <a:lnTo>
                  <a:pt x="259910" y="42416"/>
                </a:lnTo>
                <a:close/>
                <a:moveTo>
                  <a:pt x="276988" y="42416"/>
                </a:moveTo>
                <a:lnTo>
                  <a:pt x="276988" y="50620"/>
                </a:lnTo>
                <a:lnTo>
                  <a:pt x="268560" y="50620"/>
                </a:lnTo>
                <a:lnTo>
                  <a:pt x="268560" y="42416"/>
                </a:lnTo>
                <a:close/>
                <a:moveTo>
                  <a:pt x="17190" y="50843"/>
                </a:moveTo>
                <a:lnTo>
                  <a:pt x="17190" y="59103"/>
                </a:lnTo>
                <a:lnTo>
                  <a:pt x="8762" y="59103"/>
                </a:lnTo>
                <a:lnTo>
                  <a:pt x="8762" y="50843"/>
                </a:lnTo>
                <a:close/>
                <a:moveTo>
                  <a:pt x="25840" y="50843"/>
                </a:moveTo>
                <a:lnTo>
                  <a:pt x="25840" y="59103"/>
                </a:lnTo>
                <a:lnTo>
                  <a:pt x="17413" y="59103"/>
                </a:lnTo>
                <a:lnTo>
                  <a:pt x="17413" y="50843"/>
                </a:lnTo>
                <a:close/>
                <a:moveTo>
                  <a:pt x="34547" y="50843"/>
                </a:moveTo>
                <a:lnTo>
                  <a:pt x="34547" y="59103"/>
                </a:lnTo>
                <a:lnTo>
                  <a:pt x="26064" y="59103"/>
                </a:lnTo>
                <a:lnTo>
                  <a:pt x="26064" y="50843"/>
                </a:lnTo>
                <a:close/>
                <a:moveTo>
                  <a:pt x="43197" y="50843"/>
                </a:moveTo>
                <a:lnTo>
                  <a:pt x="43197" y="59103"/>
                </a:lnTo>
                <a:lnTo>
                  <a:pt x="34770" y="59103"/>
                </a:lnTo>
                <a:lnTo>
                  <a:pt x="34770" y="50843"/>
                </a:lnTo>
                <a:close/>
                <a:moveTo>
                  <a:pt x="51848" y="50843"/>
                </a:moveTo>
                <a:lnTo>
                  <a:pt x="51848" y="59103"/>
                </a:lnTo>
                <a:lnTo>
                  <a:pt x="43421" y="59103"/>
                </a:lnTo>
                <a:lnTo>
                  <a:pt x="43421" y="50843"/>
                </a:lnTo>
                <a:close/>
                <a:moveTo>
                  <a:pt x="60499" y="50843"/>
                </a:moveTo>
                <a:lnTo>
                  <a:pt x="60499" y="59103"/>
                </a:lnTo>
                <a:lnTo>
                  <a:pt x="52071" y="59103"/>
                </a:lnTo>
                <a:lnTo>
                  <a:pt x="52071" y="50843"/>
                </a:lnTo>
                <a:close/>
                <a:moveTo>
                  <a:pt x="69149" y="50843"/>
                </a:moveTo>
                <a:lnTo>
                  <a:pt x="69149" y="59103"/>
                </a:lnTo>
                <a:lnTo>
                  <a:pt x="60722" y="59103"/>
                </a:lnTo>
                <a:lnTo>
                  <a:pt x="60722" y="50843"/>
                </a:lnTo>
                <a:close/>
                <a:moveTo>
                  <a:pt x="77800" y="50843"/>
                </a:moveTo>
                <a:lnTo>
                  <a:pt x="77800" y="59103"/>
                </a:lnTo>
                <a:lnTo>
                  <a:pt x="69373" y="59103"/>
                </a:lnTo>
                <a:lnTo>
                  <a:pt x="69373" y="50843"/>
                </a:lnTo>
                <a:close/>
                <a:moveTo>
                  <a:pt x="86506" y="50843"/>
                </a:moveTo>
                <a:lnTo>
                  <a:pt x="86506" y="59103"/>
                </a:lnTo>
                <a:lnTo>
                  <a:pt x="78023" y="59103"/>
                </a:lnTo>
                <a:lnTo>
                  <a:pt x="78023" y="50843"/>
                </a:lnTo>
                <a:close/>
                <a:moveTo>
                  <a:pt x="95157" y="50843"/>
                </a:moveTo>
                <a:lnTo>
                  <a:pt x="95157" y="59103"/>
                </a:lnTo>
                <a:lnTo>
                  <a:pt x="86730" y="59103"/>
                </a:lnTo>
                <a:lnTo>
                  <a:pt x="86730" y="50843"/>
                </a:lnTo>
                <a:close/>
                <a:moveTo>
                  <a:pt x="103808" y="50843"/>
                </a:moveTo>
                <a:lnTo>
                  <a:pt x="103808" y="59103"/>
                </a:lnTo>
                <a:lnTo>
                  <a:pt x="95380" y="59103"/>
                </a:lnTo>
                <a:lnTo>
                  <a:pt x="95380" y="50843"/>
                </a:lnTo>
                <a:close/>
                <a:moveTo>
                  <a:pt x="112458" y="50843"/>
                </a:moveTo>
                <a:lnTo>
                  <a:pt x="112458" y="59103"/>
                </a:lnTo>
                <a:lnTo>
                  <a:pt x="104031" y="59103"/>
                </a:lnTo>
                <a:lnTo>
                  <a:pt x="104031" y="50843"/>
                </a:lnTo>
                <a:close/>
                <a:moveTo>
                  <a:pt x="121109" y="50843"/>
                </a:moveTo>
                <a:lnTo>
                  <a:pt x="121109" y="59103"/>
                </a:lnTo>
                <a:lnTo>
                  <a:pt x="112681" y="59103"/>
                </a:lnTo>
                <a:lnTo>
                  <a:pt x="112681" y="50843"/>
                </a:lnTo>
                <a:close/>
                <a:moveTo>
                  <a:pt x="129760" y="50843"/>
                </a:moveTo>
                <a:lnTo>
                  <a:pt x="129760" y="59103"/>
                </a:lnTo>
                <a:lnTo>
                  <a:pt x="121332" y="59103"/>
                </a:lnTo>
                <a:lnTo>
                  <a:pt x="121332" y="50843"/>
                </a:lnTo>
                <a:close/>
                <a:moveTo>
                  <a:pt x="138410" y="50843"/>
                </a:moveTo>
                <a:lnTo>
                  <a:pt x="138410" y="59103"/>
                </a:lnTo>
                <a:lnTo>
                  <a:pt x="129983" y="59103"/>
                </a:lnTo>
                <a:lnTo>
                  <a:pt x="129983" y="50843"/>
                </a:lnTo>
                <a:close/>
                <a:moveTo>
                  <a:pt x="147117" y="50843"/>
                </a:moveTo>
                <a:lnTo>
                  <a:pt x="147117" y="59103"/>
                </a:lnTo>
                <a:lnTo>
                  <a:pt x="138633" y="59103"/>
                </a:lnTo>
                <a:lnTo>
                  <a:pt x="138633" y="50843"/>
                </a:lnTo>
                <a:close/>
                <a:moveTo>
                  <a:pt x="155767" y="50843"/>
                </a:moveTo>
                <a:lnTo>
                  <a:pt x="155767" y="59103"/>
                </a:lnTo>
                <a:lnTo>
                  <a:pt x="147340" y="59103"/>
                </a:lnTo>
                <a:lnTo>
                  <a:pt x="147340" y="50843"/>
                </a:lnTo>
                <a:close/>
                <a:moveTo>
                  <a:pt x="164418" y="50843"/>
                </a:moveTo>
                <a:lnTo>
                  <a:pt x="164418" y="59103"/>
                </a:lnTo>
                <a:lnTo>
                  <a:pt x="155990" y="59103"/>
                </a:lnTo>
                <a:lnTo>
                  <a:pt x="155990" y="50843"/>
                </a:lnTo>
                <a:close/>
                <a:moveTo>
                  <a:pt x="173069" y="50843"/>
                </a:moveTo>
                <a:lnTo>
                  <a:pt x="173069" y="59103"/>
                </a:lnTo>
                <a:lnTo>
                  <a:pt x="164641" y="59103"/>
                </a:lnTo>
                <a:lnTo>
                  <a:pt x="164641" y="50843"/>
                </a:lnTo>
                <a:close/>
                <a:moveTo>
                  <a:pt x="181719" y="50843"/>
                </a:moveTo>
                <a:lnTo>
                  <a:pt x="181719" y="59103"/>
                </a:lnTo>
                <a:lnTo>
                  <a:pt x="173292" y="59103"/>
                </a:lnTo>
                <a:lnTo>
                  <a:pt x="173292" y="50843"/>
                </a:lnTo>
                <a:close/>
                <a:moveTo>
                  <a:pt x="190370" y="50843"/>
                </a:moveTo>
                <a:lnTo>
                  <a:pt x="190370" y="59103"/>
                </a:lnTo>
                <a:lnTo>
                  <a:pt x="181942" y="59103"/>
                </a:lnTo>
                <a:lnTo>
                  <a:pt x="181942" y="50843"/>
                </a:lnTo>
                <a:close/>
                <a:moveTo>
                  <a:pt x="199020" y="50843"/>
                </a:moveTo>
                <a:lnTo>
                  <a:pt x="199020" y="59103"/>
                </a:lnTo>
                <a:lnTo>
                  <a:pt x="190593" y="59103"/>
                </a:lnTo>
                <a:lnTo>
                  <a:pt x="190593" y="50843"/>
                </a:lnTo>
                <a:close/>
                <a:moveTo>
                  <a:pt x="207727" y="50843"/>
                </a:moveTo>
                <a:lnTo>
                  <a:pt x="207727" y="59103"/>
                </a:lnTo>
                <a:lnTo>
                  <a:pt x="199244" y="59103"/>
                </a:lnTo>
                <a:lnTo>
                  <a:pt x="199244" y="50843"/>
                </a:lnTo>
                <a:close/>
                <a:moveTo>
                  <a:pt x="216377" y="50843"/>
                </a:moveTo>
                <a:lnTo>
                  <a:pt x="216377" y="59103"/>
                </a:lnTo>
                <a:lnTo>
                  <a:pt x="207950" y="59103"/>
                </a:lnTo>
                <a:lnTo>
                  <a:pt x="207950" y="50843"/>
                </a:lnTo>
                <a:close/>
                <a:moveTo>
                  <a:pt x="225028" y="50843"/>
                </a:moveTo>
                <a:lnTo>
                  <a:pt x="225028" y="59103"/>
                </a:lnTo>
                <a:lnTo>
                  <a:pt x="216601" y="59103"/>
                </a:lnTo>
                <a:lnTo>
                  <a:pt x="216601" y="50843"/>
                </a:lnTo>
                <a:close/>
                <a:moveTo>
                  <a:pt x="233679" y="50843"/>
                </a:moveTo>
                <a:lnTo>
                  <a:pt x="233679" y="59103"/>
                </a:lnTo>
                <a:lnTo>
                  <a:pt x="225251" y="59103"/>
                </a:lnTo>
                <a:lnTo>
                  <a:pt x="225251" y="50843"/>
                </a:lnTo>
                <a:close/>
                <a:moveTo>
                  <a:pt x="242329" y="50843"/>
                </a:moveTo>
                <a:lnTo>
                  <a:pt x="242329" y="59103"/>
                </a:lnTo>
                <a:lnTo>
                  <a:pt x="233902" y="59103"/>
                </a:lnTo>
                <a:lnTo>
                  <a:pt x="233902" y="50843"/>
                </a:lnTo>
                <a:close/>
                <a:moveTo>
                  <a:pt x="250980" y="50843"/>
                </a:moveTo>
                <a:lnTo>
                  <a:pt x="250980" y="59103"/>
                </a:lnTo>
                <a:lnTo>
                  <a:pt x="242553" y="59103"/>
                </a:lnTo>
                <a:lnTo>
                  <a:pt x="242553" y="50843"/>
                </a:lnTo>
                <a:close/>
                <a:moveTo>
                  <a:pt x="259686" y="50843"/>
                </a:moveTo>
                <a:lnTo>
                  <a:pt x="259686" y="59103"/>
                </a:lnTo>
                <a:lnTo>
                  <a:pt x="251203" y="59103"/>
                </a:lnTo>
                <a:lnTo>
                  <a:pt x="251203" y="50843"/>
                </a:lnTo>
                <a:close/>
                <a:moveTo>
                  <a:pt x="268337" y="50843"/>
                </a:moveTo>
                <a:lnTo>
                  <a:pt x="268337" y="59103"/>
                </a:lnTo>
                <a:lnTo>
                  <a:pt x="259910" y="59103"/>
                </a:lnTo>
                <a:lnTo>
                  <a:pt x="259910" y="50843"/>
                </a:lnTo>
                <a:close/>
                <a:moveTo>
                  <a:pt x="276988" y="50843"/>
                </a:moveTo>
                <a:lnTo>
                  <a:pt x="276988" y="59103"/>
                </a:lnTo>
                <a:lnTo>
                  <a:pt x="268560" y="59103"/>
                </a:lnTo>
                <a:lnTo>
                  <a:pt x="268560" y="50843"/>
                </a:lnTo>
                <a:close/>
                <a:moveTo>
                  <a:pt x="17190" y="59326"/>
                </a:moveTo>
                <a:lnTo>
                  <a:pt x="17190" y="67586"/>
                </a:lnTo>
                <a:lnTo>
                  <a:pt x="8762" y="67586"/>
                </a:lnTo>
                <a:lnTo>
                  <a:pt x="8762" y="59326"/>
                </a:lnTo>
                <a:close/>
                <a:moveTo>
                  <a:pt x="25840" y="59326"/>
                </a:moveTo>
                <a:lnTo>
                  <a:pt x="25840" y="67586"/>
                </a:lnTo>
                <a:lnTo>
                  <a:pt x="17413" y="67586"/>
                </a:lnTo>
                <a:lnTo>
                  <a:pt x="17413" y="59326"/>
                </a:lnTo>
                <a:close/>
                <a:moveTo>
                  <a:pt x="34547" y="59326"/>
                </a:moveTo>
                <a:lnTo>
                  <a:pt x="34547" y="67586"/>
                </a:lnTo>
                <a:lnTo>
                  <a:pt x="26064" y="67586"/>
                </a:lnTo>
                <a:lnTo>
                  <a:pt x="26064" y="59326"/>
                </a:lnTo>
                <a:close/>
                <a:moveTo>
                  <a:pt x="43197" y="59326"/>
                </a:moveTo>
                <a:lnTo>
                  <a:pt x="43197" y="67586"/>
                </a:lnTo>
                <a:lnTo>
                  <a:pt x="34770" y="67586"/>
                </a:lnTo>
                <a:lnTo>
                  <a:pt x="34770" y="59326"/>
                </a:lnTo>
                <a:close/>
                <a:moveTo>
                  <a:pt x="51848" y="59326"/>
                </a:moveTo>
                <a:lnTo>
                  <a:pt x="51848" y="67586"/>
                </a:lnTo>
                <a:lnTo>
                  <a:pt x="43421" y="67586"/>
                </a:lnTo>
                <a:lnTo>
                  <a:pt x="43421" y="59326"/>
                </a:lnTo>
                <a:close/>
                <a:moveTo>
                  <a:pt x="60499" y="59326"/>
                </a:moveTo>
                <a:lnTo>
                  <a:pt x="60499" y="67586"/>
                </a:lnTo>
                <a:lnTo>
                  <a:pt x="52071" y="67586"/>
                </a:lnTo>
                <a:lnTo>
                  <a:pt x="52071" y="59326"/>
                </a:lnTo>
                <a:close/>
                <a:moveTo>
                  <a:pt x="69149" y="59326"/>
                </a:moveTo>
                <a:lnTo>
                  <a:pt x="69149" y="67586"/>
                </a:lnTo>
                <a:lnTo>
                  <a:pt x="60722" y="67586"/>
                </a:lnTo>
                <a:lnTo>
                  <a:pt x="60722" y="59326"/>
                </a:lnTo>
                <a:close/>
                <a:moveTo>
                  <a:pt x="77800" y="59326"/>
                </a:moveTo>
                <a:lnTo>
                  <a:pt x="77800" y="67586"/>
                </a:lnTo>
                <a:lnTo>
                  <a:pt x="69373" y="67586"/>
                </a:lnTo>
                <a:lnTo>
                  <a:pt x="69373" y="59326"/>
                </a:lnTo>
                <a:close/>
                <a:moveTo>
                  <a:pt x="86506" y="59326"/>
                </a:moveTo>
                <a:lnTo>
                  <a:pt x="86506" y="67586"/>
                </a:lnTo>
                <a:lnTo>
                  <a:pt x="78023" y="67586"/>
                </a:lnTo>
                <a:lnTo>
                  <a:pt x="78023" y="59326"/>
                </a:lnTo>
                <a:close/>
                <a:moveTo>
                  <a:pt x="95157" y="59326"/>
                </a:moveTo>
                <a:lnTo>
                  <a:pt x="95157" y="67586"/>
                </a:lnTo>
                <a:lnTo>
                  <a:pt x="86730" y="67586"/>
                </a:lnTo>
                <a:lnTo>
                  <a:pt x="86730" y="59326"/>
                </a:lnTo>
                <a:close/>
                <a:moveTo>
                  <a:pt x="103808" y="59326"/>
                </a:moveTo>
                <a:lnTo>
                  <a:pt x="103808" y="67586"/>
                </a:lnTo>
                <a:lnTo>
                  <a:pt x="95380" y="67586"/>
                </a:lnTo>
                <a:lnTo>
                  <a:pt x="95380" y="59326"/>
                </a:lnTo>
                <a:close/>
                <a:moveTo>
                  <a:pt x="112458" y="59326"/>
                </a:moveTo>
                <a:lnTo>
                  <a:pt x="112458" y="67586"/>
                </a:lnTo>
                <a:lnTo>
                  <a:pt x="104031" y="67586"/>
                </a:lnTo>
                <a:lnTo>
                  <a:pt x="104031" y="59326"/>
                </a:lnTo>
                <a:close/>
                <a:moveTo>
                  <a:pt x="121109" y="59326"/>
                </a:moveTo>
                <a:lnTo>
                  <a:pt x="121109" y="67586"/>
                </a:lnTo>
                <a:lnTo>
                  <a:pt x="112681" y="67586"/>
                </a:lnTo>
                <a:lnTo>
                  <a:pt x="112681" y="59326"/>
                </a:lnTo>
                <a:close/>
                <a:moveTo>
                  <a:pt x="129760" y="59326"/>
                </a:moveTo>
                <a:lnTo>
                  <a:pt x="129760" y="67586"/>
                </a:lnTo>
                <a:lnTo>
                  <a:pt x="121332" y="67586"/>
                </a:lnTo>
                <a:lnTo>
                  <a:pt x="121332" y="59326"/>
                </a:lnTo>
                <a:close/>
                <a:moveTo>
                  <a:pt x="138410" y="59326"/>
                </a:moveTo>
                <a:lnTo>
                  <a:pt x="138410" y="67586"/>
                </a:lnTo>
                <a:lnTo>
                  <a:pt x="129983" y="67586"/>
                </a:lnTo>
                <a:lnTo>
                  <a:pt x="129983" y="59326"/>
                </a:lnTo>
                <a:close/>
                <a:moveTo>
                  <a:pt x="147117" y="59326"/>
                </a:moveTo>
                <a:lnTo>
                  <a:pt x="147117" y="67586"/>
                </a:lnTo>
                <a:lnTo>
                  <a:pt x="138633" y="67586"/>
                </a:lnTo>
                <a:lnTo>
                  <a:pt x="138633" y="59326"/>
                </a:lnTo>
                <a:close/>
                <a:moveTo>
                  <a:pt x="155767" y="59326"/>
                </a:moveTo>
                <a:lnTo>
                  <a:pt x="155767" y="67586"/>
                </a:lnTo>
                <a:lnTo>
                  <a:pt x="147340" y="67586"/>
                </a:lnTo>
                <a:lnTo>
                  <a:pt x="147340" y="59326"/>
                </a:lnTo>
                <a:close/>
                <a:moveTo>
                  <a:pt x="164418" y="59326"/>
                </a:moveTo>
                <a:lnTo>
                  <a:pt x="164418" y="67586"/>
                </a:lnTo>
                <a:lnTo>
                  <a:pt x="155990" y="67586"/>
                </a:lnTo>
                <a:lnTo>
                  <a:pt x="155990" y="59326"/>
                </a:lnTo>
                <a:close/>
                <a:moveTo>
                  <a:pt x="173069" y="59326"/>
                </a:moveTo>
                <a:lnTo>
                  <a:pt x="173069" y="67586"/>
                </a:lnTo>
                <a:lnTo>
                  <a:pt x="164641" y="67586"/>
                </a:lnTo>
                <a:lnTo>
                  <a:pt x="164641" y="59326"/>
                </a:lnTo>
                <a:close/>
                <a:moveTo>
                  <a:pt x="181719" y="59326"/>
                </a:moveTo>
                <a:lnTo>
                  <a:pt x="181719" y="67586"/>
                </a:lnTo>
                <a:lnTo>
                  <a:pt x="173292" y="67586"/>
                </a:lnTo>
                <a:lnTo>
                  <a:pt x="173292" y="59326"/>
                </a:lnTo>
                <a:close/>
                <a:moveTo>
                  <a:pt x="190370" y="59326"/>
                </a:moveTo>
                <a:lnTo>
                  <a:pt x="190370" y="67586"/>
                </a:lnTo>
                <a:lnTo>
                  <a:pt x="181942" y="67586"/>
                </a:lnTo>
                <a:lnTo>
                  <a:pt x="181942" y="59326"/>
                </a:lnTo>
                <a:close/>
                <a:moveTo>
                  <a:pt x="199020" y="59326"/>
                </a:moveTo>
                <a:lnTo>
                  <a:pt x="199020" y="67586"/>
                </a:lnTo>
                <a:lnTo>
                  <a:pt x="190593" y="67586"/>
                </a:lnTo>
                <a:lnTo>
                  <a:pt x="190593" y="59326"/>
                </a:lnTo>
                <a:close/>
                <a:moveTo>
                  <a:pt x="207727" y="59326"/>
                </a:moveTo>
                <a:lnTo>
                  <a:pt x="207727" y="67586"/>
                </a:lnTo>
                <a:lnTo>
                  <a:pt x="199244" y="67586"/>
                </a:lnTo>
                <a:lnTo>
                  <a:pt x="199244" y="59326"/>
                </a:lnTo>
                <a:close/>
                <a:moveTo>
                  <a:pt x="216377" y="59326"/>
                </a:moveTo>
                <a:lnTo>
                  <a:pt x="216377" y="67586"/>
                </a:lnTo>
                <a:lnTo>
                  <a:pt x="207950" y="67586"/>
                </a:lnTo>
                <a:lnTo>
                  <a:pt x="207950" y="59326"/>
                </a:lnTo>
                <a:close/>
                <a:moveTo>
                  <a:pt x="225028" y="59326"/>
                </a:moveTo>
                <a:lnTo>
                  <a:pt x="225028" y="67586"/>
                </a:lnTo>
                <a:lnTo>
                  <a:pt x="216601" y="67586"/>
                </a:lnTo>
                <a:lnTo>
                  <a:pt x="216601" y="59326"/>
                </a:lnTo>
                <a:close/>
                <a:moveTo>
                  <a:pt x="233679" y="59326"/>
                </a:moveTo>
                <a:lnTo>
                  <a:pt x="233679" y="67586"/>
                </a:lnTo>
                <a:lnTo>
                  <a:pt x="225251" y="67586"/>
                </a:lnTo>
                <a:lnTo>
                  <a:pt x="225251" y="59326"/>
                </a:lnTo>
                <a:close/>
                <a:moveTo>
                  <a:pt x="242329" y="59326"/>
                </a:moveTo>
                <a:lnTo>
                  <a:pt x="242329" y="67586"/>
                </a:lnTo>
                <a:lnTo>
                  <a:pt x="233902" y="67586"/>
                </a:lnTo>
                <a:lnTo>
                  <a:pt x="233902" y="59326"/>
                </a:lnTo>
                <a:close/>
                <a:moveTo>
                  <a:pt x="250980" y="59326"/>
                </a:moveTo>
                <a:lnTo>
                  <a:pt x="250980" y="67586"/>
                </a:lnTo>
                <a:lnTo>
                  <a:pt x="242553" y="67586"/>
                </a:lnTo>
                <a:lnTo>
                  <a:pt x="242553" y="59326"/>
                </a:lnTo>
                <a:close/>
                <a:moveTo>
                  <a:pt x="259686" y="59326"/>
                </a:moveTo>
                <a:lnTo>
                  <a:pt x="259686" y="67586"/>
                </a:lnTo>
                <a:lnTo>
                  <a:pt x="251203" y="67586"/>
                </a:lnTo>
                <a:lnTo>
                  <a:pt x="251203" y="59326"/>
                </a:lnTo>
                <a:close/>
                <a:moveTo>
                  <a:pt x="268337" y="59326"/>
                </a:moveTo>
                <a:lnTo>
                  <a:pt x="268337" y="67586"/>
                </a:lnTo>
                <a:lnTo>
                  <a:pt x="259910" y="67586"/>
                </a:lnTo>
                <a:lnTo>
                  <a:pt x="259910" y="59326"/>
                </a:lnTo>
                <a:close/>
                <a:moveTo>
                  <a:pt x="276988" y="59326"/>
                </a:moveTo>
                <a:lnTo>
                  <a:pt x="276988" y="67586"/>
                </a:lnTo>
                <a:lnTo>
                  <a:pt x="268560" y="67586"/>
                </a:lnTo>
                <a:lnTo>
                  <a:pt x="268560" y="59326"/>
                </a:lnTo>
                <a:close/>
                <a:moveTo>
                  <a:pt x="17190" y="67810"/>
                </a:moveTo>
                <a:lnTo>
                  <a:pt x="17190" y="76014"/>
                </a:lnTo>
                <a:lnTo>
                  <a:pt x="8762" y="76014"/>
                </a:lnTo>
                <a:lnTo>
                  <a:pt x="8762" y="67810"/>
                </a:lnTo>
                <a:close/>
                <a:moveTo>
                  <a:pt x="25840" y="67810"/>
                </a:moveTo>
                <a:lnTo>
                  <a:pt x="25840" y="76014"/>
                </a:lnTo>
                <a:lnTo>
                  <a:pt x="17413" y="76014"/>
                </a:lnTo>
                <a:lnTo>
                  <a:pt x="17413" y="67810"/>
                </a:lnTo>
                <a:close/>
                <a:moveTo>
                  <a:pt x="34547" y="67810"/>
                </a:moveTo>
                <a:lnTo>
                  <a:pt x="34547" y="76014"/>
                </a:lnTo>
                <a:lnTo>
                  <a:pt x="26064" y="76014"/>
                </a:lnTo>
                <a:lnTo>
                  <a:pt x="26064" y="67810"/>
                </a:lnTo>
                <a:close/>
                <a:moveTo>
                  <a:pt x="43197" y="67810"/>
                </a:moveTo>
                <a:lnTo>
                  <a:pt x="43197" y="76014"/>
                </a:lnTo>
                <a:lnTo>
                  <a:pt x="34770" y="76014"/>
                </a:lnTo>
                <a:lnTo>
                  <a:pt x="34770" y="67810"/>
                </a:lnTo>
                <a:close/>
                <a:moveTo>
                  <a:pt x="51848" y="67810"/>
                </a:moveTo>
                <a:lnTo>
                  <a:pt x="51848" y="76014"/>
                </a:lnTo>
                <a:lnTo>
                  <a:pt x="43421" y="76014"/>
                </a:lnTo>
                <a:lnTo>
                  <a:pt x="43421" y="67810"/>
                </a:lnTo>
                <a:close/>
                <a:moveTo>
                  <a:pt x="60499" y="67810"/>
                </a:moveTo>
                <a:lnTo>
                  <a:pt x="60499" y="76014"/>
                </a:lnTo>
                <a:lnTo>
                  <a:pt x="52071" y="76014"/>
                </a:lnTo>
                <a:lnTo>
                  <a:pt x="52071" y="67810"/>
                </a:lnTo>
                <a:close/>
                <a:moveTo>
                  <a:pt x="69149" y="67810"/>
                </a:moveTo>
                <a:lnTo>
                  <a:pt x="69149" y="76014"/>
                </a:lnTo>
                <a:lnTo>
                  <a:pt x="60722" y="76014"/>
                </a:lnTo>
                <a:lnTo>
                  <a:pt x="60722" y="67810"/>
                </a:lnTo>
                <a:close/>
                <a:moveTo>
                  <a:pt x="77800" y="67810"/>
                </a:moveTo>
                <a:lnTo>
                  <a:pt x="77800" y="76014"/>
                </a:lnTo>
                <a:lnTo>
                  <a:pt x="69373" y="76014"/>
                </a:lnTo>
                <a:lnTo>
                  <a:pt x="69373" y="67810"/>
                </a:lnTo>
                <a:close/>
                <a:moveTo>
                  <a:pt x="86506" y="67810"/>
                </a:moveTo>
                <a:lnTo>
                  <a:pt x="86506" y="76014"/>
                </a:lnTo>
                <a:lnTo>
                  <a:pt x="78023" y="76014"/>
                </a:lnTo>
                <a:lnTo>
                  <a:pt x="78023" y="67810"/>
                </a:lnTo>
                <a:close/>
                <a:moveTo>
                  <a:pt x="95157" y="67810"/>
                </a:moveTo>
                <a:lnTo>
                  <a:pt x="95157" y="76014"/>
                </a:lnTo>
                <a:lnTo>
                  <a:pt x="86730" y="76014"/>
                </a:lnTo>
                <a:lnTo>
                  <a:pt x="86730" y="67810"/>
                </a:lnTo>
                <a:close/>
                <a:moveTo>
                  <a:pt x="103808" y="67810"/>
                </a:moveTo>
                <a:lnTo>
                  <a:pt x="103808" y="76014"/>
                </a:lnTo>
                <a:lnTo>
                  <a:pt x="95380" y="76014"/>
                </a:lnTo>
                <a:lnTo>
                  <a:pt x="95380" y="67810"/>
                </a:lnTo>
                <a:close/>
                <a:moveTo>
                  <a:pt x="112458" y="67810"/>
                </a:moveTo>
                <a:lnTo>
                  <a:pt x="112458" y="76014"/>
                </a:lnTo>
                <a:lnTo>
                  <a:pt x="104031" y="76014"/>
                </a:lnTo>
                <a:lnTo>
                  <a:pt x="104031" y="67810"/>
                </a:lnTo>
                <a:close/>
                <a:moveTo>
                  <a:pt x="121109" y="67810"/>
                </a:moveTo>
                <a:lnTo>
                  <a:pt x="121109" y="76014"/>
                </a:lnTo>
                <a:lnTo>
                  <a:pt x="112681" y="76014"/>
                </a:lnTo>
                <a:lnTo>
                  <a:pt x="112681" y="67810"/>
                </a:lnTo>
                <a:close/>
                <a:moveTo>
                  <a:pt x="129760" y="67810"/>
                </a:moveTo>
                <a:lnTo>
                  <a:pt x="129760" y="76014"/>
                </a:lnTo>
                <a:lnTo>
                  <a:pt x="121332" y="76014"/>
                </a:lnTo>
                <a:lnTo>
                  <a:pt x="121332" y="67810"/>
                </a:lnTo>
                <a:close/>
                <a:moveTo>
                  <a:pt x="138410" y="67810"/>
                </a:moveTo>
                <a:lnTo>
                  <a:pt x="138410" y="76014"/>
                </a:lnTo>
                <a:lnTo>
                  <a:pt x="129983" y="76014"/>
                </a:lnTo>
                <a:lnTo>
                  <a:pt x="129983" y="67810"/>
                </a:lnTo>
                <a:close/>
                <a:moveTo>
                  <a:pt x="147117" y="67810"/>
                </a:moveTo>
                <a:lnTo>
                  <a:pt x="147117" y="76014"/>
                </a:lnTo>
                <a:lnTo>
                  <a:pt x="138633" y="76014"/>
                </a:lnTo>
                <a:lnTo>
                  <a:pt x="138633" y="67810"/>
                </a:lnTo>
                <a:close/>
                <a:moveTo>
                  <a:pt x="155767" y="67810"/>
                </a:moveTo>
                <a:lnTo>
                  <a:pt x="155767" y="76014"/>
                </a:lnTo>
                <a:lnTo>
                  <a:pt x="147340" y="76014"/>
                </a:lnTo>
                <a:lnTo>
                  <a:pt x="147340" y="67810"/>
                </a:lnTo>
                <a:close/>
                <a:moveTo>
                  <a:pt x="164418" y="67810"/>
                </a:moveTo>
                <a:lnTo>
                  <a:pt x="164418" y="76014"/>
                </a:lnTo>
                <a:lnTo>
                  <a:pt x="155990" y="76014"/>
                </a:lnTo>
                <a:lnTo>
                  <a:pt x="155990" y="67810"/>
                </a:lnTo>
                <a:close/>
                <a:moveTo>
                  <a:pt x="173069" y="67810"/>
                </a:moveTo>
                <a:lnTo>
                  <a:pt x="173069" y="76014"/>
                </a:lnTo>
                <a:lnTo>
                  <a:pt x="164641" y="76014"/>
                </a:lnTo>
                <a:lnTo>
                  <a:pt x="164641" y="67810"/>
                </a:lnTo>
                <a:close/>
                <a:moveTo>
                  <a:pt x="181719" y="67810"/>
                </a:moveTo>
                <a:lnTo>
                  <a:pt x="181719" y="76014"/>
                </a:lnTo>
                <a:lnTo>
                  <a:pt x="173292" y="76014"/>
                </a:lnTo>
                <a:lnTo>
                  <a:pt x="173292" y="67810"/>
                </a:lnTo>
                <a:close/>
                <a:moveTo>
                  <a:pt x="190370" y="67810"/>
                </a:moveTo>
                <a:lnTo>
                  <a:pt x="190370" y="76014"/>
                </a:lnTo>
                <a:lnTo>
                  <a:pt x="181942" y="76014"/>
                </a:lnTo>
                <a:lnTo>
                  <a:pt x="181942" y="67810"/>
                </a:lnTo>
                <a:close/>
                <a:moveTo>
                  <a:pt x="199020" y="67810"/>
                </a:moveTo>
                <a:lnTo>
                  <a:pt x="199020" y="76014"/>
                </a:lnTo>
                <a:lnTo>
                  <a:pt x="190593" y="76014"/>
                </a:lnTo>
                <a:lnTo>
                  <a:pt x="190593" y="67810"/>
                </a:lnTo>
                <a:close/>
                <a:moveTo>
                  <a:pt x="207727" y="67810"/>
                </a:moveTo>
                <a:lnTo>
                  <a:pt x="207727" y="76014"/>
                </a:lnTo>
                <a:lnTo>
                  <a:pt x="199244" y="76014"/>
                </a:lnTo>
                <a:lnTo>
                  <a:pt x="199244" y="67810"/>
                </a:lnTo>
                <a:close/>
                <a:moveTo>
                  <a:pt x="216377" y="67810"/>
                </a:moveTo>
                <a:lnTo>
                  <a:pt x="216377" y="76014"/>
                </a:lnTo>
                <a:lnTo>
                  <a:pt x="207950" y="76014"/>
                </a:lnTo>
                <a:lnTo>
                  <a:pt x="207950" y="67810"/>
                </a:lnTo>
                <a:close/>
                <a:moveTo>
                  <a:pt x="225028" y="67810"/>
                </a:moveTo>
                <a:lnTo>
                  <a:pt x="225028" y="76014"/>
                </a:lnTo>
                <a:lnTo>
                  <a:pt x="216601" y="76014"/>
                </a:lnTo>
                <a:lnTo>
                  <a:pt x="216601" y="67810"/>
                </a:lnTo>
                <a:close/>
                <a:moveTo>
                  <a:pt x="233679" y="67810"/>
                </a:moveTo>
                <a:lnTo>
                  <a:pt x="233679" y="76014"/>
                </a:lnTo>
                <a:lnTo>
                  <a:pt x="225251" y="76014"/>
                </a:lnTo>
                <a:lnTo>
                  <a:pt x="225251" y="67810"/>
                </a:lnTo>
                <a:close/>
                <a:moveTo>
                  <a:pt x="242329" y="67810"/>
                </a:moveTo>
                <a:lnTo>
                  <a:pt x="242329" y="76014"/>
                </a:lnTo>
                <a:lnTo>
                  <a:pt x="233902" y="76014"/>
                </a:lnTo>
                <a:lnTo>
                  <a:pt x="233902" y="67810"/>
                </a:lnTo>
                <a:close/>
                <a:moveTo>
                  <a:pt x="250980" y="67810"/>
                </a:moveTo>
                <a:lnTo>
                  <a:pt x="250980" y="76014"/>
                </a:lnTo>
                <a:lnTo>
                  <a:pt x="242553" y="76014"/>
                </a:lnTo>
                <a:lnTo>
                  <a:pt x="242553" y="67810"/>
                </a:lnTo>
                <a:close/>
                <a:moveTo>
                  <a:pt x="259686" y="67810"/>
                </a:moveTo>
                <a:lnTo>
                  <a:pt x="259686" y="76014"/>
                </a:lnTo>
                <a:lnTo>
                  <a:pt x="251203" y="76014"/>
                </a:lnTo>
                <a:lnTo>
                  <a:pt x="251203" y="67810"/>
                </a:lnTo>
                <a:close/>
                <a:moveTo>
                  <a:pt x="268337" y="67810"/>
                </a:moveTo>
                <a:lnTo>
                  <a:pt x="268337" y="76014"/>
                </a:lnTo>
                <a:lnTo>
                  <a:pt x="259910" y="76014"/>
                </a:lnTo>
                <a:lnTo>
                  <a:pt x="259910" y="67810"/>
                </a:lnTo>
                <a:close/>
                <a:moveTo>
                  <a:pt x="276988" y="67810"/>
                </a:moveTo>
                <a:lnTo>
                  <a:pt x="276988" y="76014"/>
                </a:lnTo>
                <a:lnTo>
                  <a:pt x="268560" y="76014"/>
                </a:lnTo>
                <a:lnTo>
                  <a:pt x="268560" y="67810"/>
                </a:lnTo>
                <a:close/>
                <a:moveTo>
                  <a:pt x="17190" y="76237"/>
                </a:moveTo>
                <a:lnTo>
                  <a:pt x="17190" y="84497"/>
                </a:lnTo>
                <a:lnTo>
                  <a:pt x="8762" y="84497"/>
                </a:lnTo>
                <a:lnTo>
                  <a:pt x="8762" y="76237"/>
                </a:lnTo>
                <a:close/>
                <a:moveTo>
                  <a:pt x="25840" y="76237"/>
                </a:moveTo>
                <a:lnTo>
                  <a:pt x="25840" y="84497"/>
                </a:lnTo>
                <a:lnTo>
                  <a:pt x="17413" y="84497"/>
                </a:lnTo>
                <a:lnTo>
                  <a:pt x="17413" y="76237"/>
                </a:lnTo>
                <a:close/>
                <a:moveTo>
                  <a:pt x="34547" y="76237"/>
                </a:moveTo>
                <a:lnTo>
                  <a:pt x="34547" y="84497"/>
                </a:lnTo>
                <a:lnTo>
                  <a:pt x="26064" y="84497"/>
                </a:lnTo>
                <a:lnTo>
                  <a:pt x="26064" y="76237"/>
                </a:lnTo>
                <a:close/>
                <a:moveTo>
                  <a:pt x="43197" y="76237"/>
                </a:moveTo>
                <a:lnTo>
                  <a:pt x="43197" y="84497"/>
                </a:lnTo>
                <a:lnTo>
                  <a:pt x="34770" y="84497"/>
                </a:lnTo>
                <a:lnTo>
                  <a:pt x="34770" y="76237"/>
                </a:lnTo>
                <a:close/>
                <a:moveTo>
                  <a:pt x="51848" y="76237"/>
                </a:moveTo>
                <a:lnTo>
                  <a:pt x="51848" y="84497"/>
                </a:lnTo>
                <a:lnTo>
                  <a:pt x="43421" y="84497"/>
                </a:lnTo>
                <a:lnTo>
                  <a:pt x="43421" y="76237"/>
                </a:lnTo>
                <a:close/>
                <a:moveTo>
                  <a:pt x="60499" y="76237"/>
                </a:moveTo>
                <a:lnTo>
                  <a:pt x="60499" y="84497"/>
                </a:lnTo>
                <a:lnTo>
                  <a:pt x="52071" y="84497"/>
                </a:lnTo>
                <a:lnTo>
                  <a:pt x="52071" y="76237"/>
                </a:lnTo>
                <a:close/>
                <a:moveTo>
                  <a:pt x="69149" y="76237"/>
                </a:moveTo>
                <a:lnTo>
                  <a:pt x="69149" y="84497"/>
                </a:lnTo>
                <a:lnTo>
                  <a:pt x="60722" y="84497"/>
                </a:lnTo>
                <a:lnTo>
                  <a:pt x="60722" y="76237"/>
                </a:lnTo>
                <a:close/>
                <a:moveTo>
                  <a:pt x="77800" y="76237"/>
                </a:moveTo>
                <a:lnTo>
                  <a:pt x="77800" y="84497"/>
                </a:lnTo>
                <a:lnTo>
                  <a:pt x="69373" y="84497"/>
                </a:lnTo>
                <a:lnTo>
                  <a:pt x="69373" y="76237"/>
                </a:lnTo>
                <a:close/>
                <a:moveTo>
                  <a:pt x="86506" y="76237"/>
                </a:moveTo>
                <a:lnTo>
                  <a:pt x="86506" y="84497"/>
                </a:lnTo>
                <a:lnTo>
                  <a:pt x="78023" y="84497"/>
                </a:lnTo>
                <a:lnTo>
                  <a:pt x="78023" y="76237"/>
                </a:lnTo>
                <a:close/>
                <a:moveTo>
                  <a:pt x="95157" y="76237"/>
                </a:moveTo>
                <a:lnTo>
                  <a:pt x="95157" y="84497"/>
                </a:lnTo>
                <a:lnTo>
                  <a:pt x="86730" y="84497"/>
                </a:lnTo>
                <a:lnTo>
                  <a:pt x="86730" y="76237"/>
                </a:lnTo>
                <a:close/>
                <a:moveTo>
                  <a:pt x="103808" y="76237"/>
                </a:moveTo>
                <a:lnTo>
                  <a:pt x="103808" y="84497"/>
                </a:lnTo>
                <a:lnTo>
                  <a:pt x="95380" y="84497"/>
                </a:lnTo>
                <a:lnTo>
                  <a:pt x="95380" y="76237"/>
                </a:lnTo>
                <a:close/>
                <a:moveTo>
                  <a:pt x="112458" y="76237"/>
                </a:moveTo>
                <a:lnTo>
                  <a:pt x="112458" y="84497"/>
                </a:lnTo>
                <a:lnTo>
                  <a:pt x="104031" y="84497"/>
                </a:lnTo>
                <a:lnTo>
                  <a:pt x="104031" y="76237"/>
                </a:lnTo>
                <a:close/>
                <a:moveTo>
                  <a:pt x="121109" y="76237"/>
                </a:moveTo>
                <a:lnTo>
                  <a:pt x="121109" y="84497"/>
                </a:lnTo>
                <a:lnTo>
                  <a:pt x="112681" y="84497"/>
                </a:lnTo>
                <a:lnTo>
                  <a:pt x="112681" y="76237"/>
                </a:lnTo>
                <a:close/>
                <a:moveTo>
                  <a:pt x="129760" y="76237"/>
                </a:moveTo>
                <a:lnTo>
                  <a:pt x="129760" y="84497"/>
                </a:lnTo>
                <a:lnTo>
                  <a:pt x="121332" y="84497"/>
                </a:lnTo>
                <a:lnTo>
                  <a:pt x="121332" y="76237"/>
                </a:lnTo>
                <a:close/>
                <a:moveTo>
                  <a:pt x="138410" y="76237"/>
                </a:moveTo>
                <a:lnTo>
                  <a:pt x="138410" y="84497"/>
                </a:lnTo>
                <a:lnTo>
                  <a:pt x="129983" y="84497"/>
                </a:lnTo>
                <a:lnTo>
                  <a:pt x="129983" y="76237"/>
                </a:lnTo>
                <a:close/>
                <a:moveTo>
                  <a:pt x="147117" y="76237"/>
                </a:moveTo>
                <a:lnTo>
                  <a:pt x="147117" y="84497"/>
                </a:lnTo>
                <a:lnTo>
                  <a:pt x="138633" y="84497"/>
                </a:lnTo>
                <a:lnTo>
                  <a:pt x="138633" y="76237"/>
                </a:lnTo>
                <a:close/>
                <a:moveTo>
                  <a:pt x="155767" y="76237"/>
                </a:moveTo>
                <a:lnTo>
                  <a:pt x="155767" y="84497"/>
                </a:lnTo>
                <a:lnTo>
                  <a:pt x="147340" y="84497"/>
                </a:lnTo>
                <a:lnTo>
                  <a:pt x="147340" y="76237"/>
                </a:lnTo>
                <a:close/>
                <a:moveTo>
                  <a:pt x="164418" y="76237"/>
                </a:moveTo>
                <a:lnTo>
                  <a:pt x="164418" y="84497"/>
                </a:lnTo>
                <a:lnTo>
                  <a:pt x="155990" y="84497"/>
                </a:lnTo>
                <a:lnTo>
                  <a:pt x="155990" y="76237"/>
                </a:lnTo>
                <a:close/>
                <a:moveTo>
                  <a:pt x="173069" y="76237"/>
                </a:moveTo>
                <a:lnTo>
                  <a:pt x="173069" y="84497"/>
                </a:lnTo>
                <a:lnTo>
                  <a:pt x="164641" y="84497"/>
                </a:lnTo>
                <a:lnTo>
                  <a:pt x="164641" y="76237"/>
                </a:lnTo>
                <a:close/>
                <a:moveTo>
                  <a:pt x="181719" y="76237"/>
                </a:moveTo>
                <a:lnTo>
                  <a:pt x="181719" y="84497"/>
                </a:lnTo>
                <a:lnTo>
                  <a:pt x="173292" y="84497"/>
                </a:lnTo>
                <a:lnTo>
                  <a:pt x="173292" y="76237"/>
                </a:lnTo>
                <a:close/>
                <a:moveTo>
                  <a:pt x="190370" y="76237"/>
                </a:moveTo>
                <a:lnTo>
                  <a:pt x="190370" y="84497"/>
                </a:lnTo>
                <a:lnTo>
                  <a:pt x="181942" y="84497"/>
                </a:lnTo>
                <a:lnTo>
                  <a:pt x="181942" y="76237"/>
                </a:lnTo>
                <a:close/>
                <a:moveTo>
                  <a:pt x="199020" y="76237"/>
                </a:moveTo>
                <a:lnTo>
                  <a:pt x="199020" y="84497"/>
                </a:lnTo>
                <a:lnTo>
                  <a:pt x="190593" y="84497"/>
                </a:lnTo>
                <a:lnTo>
                  <a:pt x="190593" y="76237"/>
                </a:lnTo>
                <a:close/>
                <a:moveTo>
                  <a:pt x="207727" y="76237"/>
                </a:moveTo>
                <a:lnTo>
                  <a:pt x="207727" y="84497"/>
                </a:lnTo>
                <a:lnTo>
                  <a:pt x="199244" y="84497"/>
                </a:lnTo>
                <a:lnTo>
                  <a:pt x="199244" y="76237"/>
                </a:lnTo>
                <a:close/>
                <a:moveTo>
                  <a:pt x="216377" y="76237"/>
                </a:moveTo>
                <a:lnTo>
                  <a:pt x="216377" y="84497"/>
                </a:lnTo>
                <a:lnTo>
                  <a:pt x="207950" y="84497"/>
                </a:lnTo>
                <a:lnTo>
                  <a:pt x="207950" y="76237"/>
                </a:lnTo>
                <a:close/>
                <a:moveTo>
                  <a:pt x="225028" y="76237"/>
                </a:moveTo>
                <a:lnTo>
                  <a:pt x="225028" y="84497"/>
                </a:lnTo>
                <a:lnTo>
                  <a:pt x="216601" y="84497"/>
                </a:lnTo>
                <a:lnTo>
                  <a:pt x="216601" y="76237"/>
                </a:lnTo>
                <a:close/>
                <a:moveTo>
                  <a:pt x="233679" y="76237"/>
                </a:moveTo>
                <a:lnTo>
                  <a:pt x="233679" y="84497"/>
                </a:lnTo>
                <a:lnTo>
                  <a:pt x="225251" y="84497"/>
                </a:lnTo>
                <a:lnTo>
                  <a:pt x="225251" y="76237"/>
                </a:lnTo>
                <a:close/>
                <a:moveTo>
                  <a:pt x="242329" y="76237"/>
                </a:moveTo>
                <a:lnTo>
                  <a:pt x="242329" y="84497"/>
                </a:lnTo>
                <a:lnTo>
                  <a:pt x="233902" y="84497"/>
                </a:lnTo>
                <a:lnTo>
                  <a:pt x="233902" y="76237"/>
                </a:lnTo>
                <a:close/>
                <a:moveTo>
                  <a:pt x="250980" y="76237"/>
                </a:moveTo>
                <a:lnTo>
                  <a:pt x="250980" y="84497"/>
                </a:lnTo>
                <a:lnTo>
                  <a:pt x="242553" y="84497"/>
                </a:lnTo>
                <a:lnTo>
                  <a:pt x="242553" y="76237"/>
                </a:lnTo>
                <a:close/>
                <a:moveTo>
                  <a:pt x="259686" y="76237"/>
                </a:moveTo>
                <a:lnTo>
                  <a:pt x="259686" y="84497"/>
                </a:lnTo>
                <a:lnTo>
                  <a:pt x="251203" y="84497"/>
                </a:lnTo>
                <a:lnTo>
                  <a:pt x="251203" y="76237"/>
                </a:lnTo>
                <a:close/>
                <a:moveTo>
                  <a:pt x="268337" y="76237"/>
                </a:moveTo>
                <a:lnTo>
                  <a:pt x="268337" y="84497"/>
                </a:lnTo>
                <a:lnTo>
                  <a:pt x="259910" y="84497"/>
                </a:lnTo>
                <a:lnTo>
                  <a:pt x="259910" y="76237"/>
                </a:lnTo>
                <a:close/>
                <a:moveTo>
                  <a:pt x="276988" y="76237"/>
                </a:moveTo>
                <a:lnTo>
                  <a:pt x="276988" y="84497"/>
                </a:lnTo>
                <a:lnTo>
                  <a:pt x="268560" y="84497"/>
                </a:lnTo>
                <a:lnTo>
                  <a:pt x="268560" y="76237"/>
                </a:lnTo>
                <a:close/>
                <a:moveTo>
                  <a:pt x="17190" y="84720"/>
                </a:moveTo>
                <a:lnTo>
                  <a:pt x="17190" y="92924"/>
                </a:lnTo>
                <a:lnTo>
                  <a:pt x="8762" y="92924"/>
                </a:lnTo>
                <a:lnTo>
                  <a:pt x="8762" y="84720"/>
                </a:lnTo>
                <a:close/>
                <a:moveTo>
                  <a:pt x="25840" y="84720"/>
                </a:moveTo>
                <a:lnTo>
                  <a:pt x="25840" y="92924"/>
                </a:lnTo>
                <a:lnTo>
                  <a:pt x="17413" y="92924"/>
                </a:lnTo>
                <a:lnTo>
                  <a:pt x="17413" y="84720"/>
                </a:lnTo>
                <a:close/>
                <a:moveTo>
                  <a:pt x="34547" y="84720"/>
                </a:moveTo>
                <a:lnTo>
                  <a:pt x="34547" y="92924"/>
                </a:lnTo>
                <a:lnTo>
                  <a:pt x="26064" y="92924"/>
                </a:lnTo>
                <a:lnTo>
                  <a:pt x="26064" y="84720"/>
                </a:lnTo>
                <a:close/>
                <a:moveTo>
                  <a:pt x="43197" y="84720"/>
                </a:moveTo>
                <a:lnTo>
                  <a:pt x="43197" y="92924"/>
                </a:lnTo>
                <a:lnTo>
                  <a:pt x="34770" y="92924"/>
                </a:lnTo>
                <a:lnTo>
                  <a:pt x="34770" y="84720"/>
                </a:lnTo>
                <a:close/>
                <a:moveTo>
                  <a:pt x="51848" y="84720"/>
                </a:moveTo>
                <a:lnTo>
                  <a:pt x="51848" y="92924"/>
                </a:lnTo>
                <a:lnTo>
                  <a:pt x="43421" y="92924"/>
                </a:lnTo>
                <a:lnTo>
                  <a:pt x="43421" y="84720"/>
                </a:lnTo>
                <a:close/>
                <a:moveTo>
                  <a:pt x="60499" y="84720"/>
                </a:moveTo>
                <a:lnTo>
                  <a:pt x="60499" y="92924"/>
                </a:lnTo>
                <a:lnTo>
                  <a:pt x="52071" y="92924"/>
                </a:lnTo>
                <a:lnTo>
                  <a:pt x="52071" y="84720"/>
                </a:lnTo>
                <a:close/>
                <a:moveTo>
                  <a:pt x="69149" y="84720"/>
                </a:moveTo>
                <a:lnTo>
                  <a:pt x="69149" y="92924"/>
                </a:lnTo>
                <a:lnTo>
                  <a:pt x="60722" y="92924"/>
                </a:lnTo>
                <a:lnTo>
                  <a:pt x="60722" y="84720"/>
                </a:lnTo>
                <a:close/>
                <a:moveTo>
                  <a:pt x="77800" y="84720"/>
                </a:moveTo>
                <a:lnTo>
                  <a:pt x="77800" y="92924"/>
                </a:lnTo>
                <a:lnTo>
                  <a:pt x="69373" y="92924"/>
                </a:lnTo>
                <a:lnTo>
                  <a:pt x="69373" y="84720"/>
                </a:lnTo>
                <a:close/>
                <a:moveTo>
                  <a:pt x="86506" y="84720"/>
                </a:moveTo>
                <a:lnTo>
                  <a:pt x="86506" y="92924"/>
                </a:lnTo>
                <a:lnTo>
                  <a:pt x="78023" y="92924"/>
                </a:lnTo>
                <a:lnTo>
                  <a:pt x="78023" y="84720"/>
                </a:lnTo>
                <a:close/>
                <a:moveTo>
                  <a:pt x="95157" y="84720"/>
                </a:moveTo>
                <a:lnTo>
                  <a:pt x="95157" y="92924"/>
                </a:lnTo>
                <a:lnTo>
                  <a:pt x="86730" y="92924"/>
                </a:lnTo>
                <a:lnTo>
                  <a:pt x="86730" y="84720"/>
                </a:lnTo>
                <a:close/>
                <a:moveTo>
                  <a:pt x="103808" y="84720"/>
                </a:moveTo>
                <a:lnTo>
                  <a:pt x="103808" y="92924"/>
                </a:lnTo>
                <a:lnTo>
                  <a:pt x="95380" y="92924"/>
                </a:lnTo>
                <a:lnTo>
                  <a:pt x="95380" y="84720"/>
                </a:lnTo>
                <a:close/>
                <a:moveTo>
                  <a:pt x="112458" y="84720"/>
                </a:moveTo>
                <a:lnTo>
                  <a:pt x="112458" y="92924"/>
                </a:lnTo>
                <a:lnTo>
                  <a:pt x="104031" y="92924"/>
                </a:lnTo>
                <a:lnTo>
                  <a:pt x="104031" y="84720"/>
                </a:lnTo>
                <a:close/>
                <a:moveTo>
                  <a:pt x="121109" y="84720"/>
                </a:moveTo>
                <a:lnTo>
                  <a:pt x="121109" y="92924"/>
                </a:lnTo>
                <a:lnTo>
                  <a:pt x="112681" y="92924"/>
                </a:lnTo>
                <a:lnTo>
                  <a:pt x="112681" y="84720"/>
                </a:lnTo>
                <a:close/>
                <a:moveTo>
                  <a:pt x="129760" y="84720"/>
                </a:moveTo>
                <a:lnTo>
                  <a:pt x="129760" y="92924"/>
                </a:lnTo>
                <a:lnTo>
                  <a:pt x="121332" y="92924"/>
                </a:lnTo>
                <a:lnTo>
                  <a:pt x="121332" y="84720"/>
                </a:lnTo>
                <a:close/>
                <a:moveTo>
                  <a:pt x="138410" y="84720"/>
                </a:moveTo>
                <a:lnTo>
                  <a:pt x="138410" y="92924"/>
                </a:lnTo>
                <a:lnTo>
                  <a:pt x="129983" y="92924"/>
                </a:lnTo>
                <a:lnTo>
                  <a:pt x="129983" y="84720"/>
                </a:lnTo>
                <a:close/>
                <a:moveTo>
                  <a:pt x="147117" y="84720"/>
                </a:moveTo>
                <a:lnTo>
                  <a:pt x="147117" y="92924"/>
                </a:lnTo>
                <a:lnTo>
                  <a:pt x="138633" y="92924"/>
                </a:lnTo>
                <a:lnTo>
                  <a:pt x="138633" y="84720"/>
                </a:lnTo>
                <a:close/>
                <a:moveTo>
                  <a:pt x="155767" y="84720"/>
                </a:moveTo>
                <a:lnTo>
                  <a:pt x="155767" y="92924"/>
                </a:lnTo>
                <a:lnTo>
                  <a:pt x="147340" y="92924"/>
                </a:lnTo>
                <a:lnTo>
                  <a:pt x="147340" y="84720"/>
                </a:lnTo>
                <a:close/>
                <a:moveTo>
                  <a:pt x="164418" y="84720"/>
                </a:moveTo>
                <a:lnTo>
                  <a:pt x="164418" y="92924"/>
                </a:lnTo>
                <a:lnTo>
                  <a:pt x="155990" y="92924"/>
                </a:lnTo>
                <a:lnTo>
                  <a:pt x="155990" y="84720"/>
                </a:lnTo>
                <a:close/>
                <a:moveTo>
                  <a:pt x="173069" y="84720"/>
                </a:moveTo>
                <a:lnTo>
                  <a:pt x="173069" y="92924"/>
                </a:lnTo>
                <a:lnTo>
                  <a:pt x="164641" y="92924"/>
                </a:lnTo>
                <a:lnTo>
                  <a:pt x="164641" y="84720"/>
                </a:lnTo>
                <a:close/>
                <a:moveTo>
                  <a:pt x="181719" y="84720"/>
                </a:moveTo>
                <a:lnTo>
                  <a:pt x="181719" y="92924"/>
                </a:lnTo>
                <a:lnTo>
                  <a:pt x="173292" y="92924"/>
                </a:lnTo>
                <a:lnTo>
                  <a:pt x="173292" y="84720"/>
                </a:lnTo>
                <a:close/>
                <a:moveTo>
                  <a:pt x="190370" y="84720"/>
                </a:moveTo>
                <a:lnTo>
                  <a:pt x="190370" y="92924"/>
                </a:lnTo>
                <a:lnTo>
                  <a:pt x="181942" y="92924"/>
                </a:lnTo>
                <a:lnTo>
                  <a:pt x="181942" y="84720"/>
                </a:lnTo>
                <a:close/>
                <a:moveTo>
                  <a:pt x="199020" y="84720"/>
                </a:moveTo>
                <a:lnTo>
                  <a:pt x="199020" y="92924"/>
                </a:lnTo>
                <a:lnTo>
                  <a:pt x="190593" y="92924"/>
                </a:lnTo>
                <a:lnTo>
                  <a:pt x="190593" y="84720"/>
                </a:lnTo>
                <a:close/>
                <a:moveTo>
                  <a:pt x="207727" y="84720"/>
                </a:moveTo>
                <a:lnTo>
                  <a:pt x="207727" y="92924"/>
                </a:lnTo>
                <a:lnTo>
                  <a:pt x="199244" y="92924"/>
                </a:lnTo>
                <a:lnTo>
                  <a:pt x="199244" y="84720"/>
                </a:lnTo>
                <a:close/>
                <a:moveTo>
                  <a:pt x="216377" y="84720"/>
                </a:moveTo>
                <a:lnTo>
                  <a:pt x="216377" y="92924"/>
                </a:lnTo>
                <a:lnTo>
                  <a:pt x="207950" y="92924"/>
                </a:lnTo>
                <a:lnTo>
                  <a:pt x="207950" y="84720"/>
                </a:lnTo>
                <a:close/>
                <a:moveTo>
                  <a:pt x="225028" y="84720"/>
                </a:moveTo>
                <a:lnTo>
                  <a:pt x="225028" y="92924"/>
                </a:lnTo>
                <a:lnTo>
                  <a:pt x="216601" y="92924"/>
                </a:lnTo>
                <a:lnTo>
                  <a:pt x="216601" y="84720"/>
                </a:lnTo>
                <a:close/>
                <a:moveTo>
                  <a:pt x="233679" y="84720"/>
                </a:moveTo>
                <a:lnTo>
                  <a:pt x="233679" y="92924"/>
                </a:lnTo>
                <a:lnTo>
                  <a:pt x="225251" y="92924"/>
                </a:lnTo>
                <a:lnTo>
                  <a:pt x="225251" y="84720"/>
                </a:lnTo>
                <a:close/>
                <a:moveTo>
                  <a:pt x="242329" y="84720"/>
                </a:moveTo>
                <a:lnTo>
                  <a:pt x="242329" y="92924"/>
                </a:lnTo>
                <a:lnTo>
                  <a:pt x="233902" y="92924"/>
                </a:lnTo>
                <a:lnTo>
                  <a:pt x="233902" y="84720"/>
                </a:lnTo>
                <a:close/>
                <a:moveTo>
                  <a:pt x="250980" y="84720"/>
                </a:moveTo>
                <a:lnTo>
                  <a:pt x="250980" y="92924"/>
                </a:lnTo>
                <a:lnTo>
                  <a:pt x="242553" y="92924"/>
                </a:lnTo>
                <a:lnTo>
                  <a:pt x="242553" y="84720"/>
                </a:lnTo>
                <a:close/>
                <a:moveTo>
                  <a:pt x="259686" y="84720"/>
                </a:moveTo>
                <a:lnTo>
                  <a:pt x="259686" y="92924"/>
                </a:lnTo>
                <a:lnTo>
                  <a:pt x="251203" y="92924"/>
                </a:lnTo>
                <a:lnTo>
                  <a:pt x="251203" y="84720"/>
                </a:lnTo>
                <a:close/>
                <a:moveTo>
                  <a:pt x="268337" y="84720"/>
                </a:moveTo>
                <a:lnTo>
                  <a:pt x="268337" y="92924"/>
                </a:lnTo>
                <a:lnTo>
                  <a:pt x="259910" y="92924"/>
                </a:lnTo>
                <a:lnTo>
                  <a:pt x="259910" y="84720"/>
                </a:lnTo>
                <a:close/>
                <a:moveTo>
                  <a:pt x="276988" y="84720"/>
                </a:moveTo>
                <a:lnTo>
                  <a:pt x="276988" y="92924"/>
                </a:lnTo>
                <a:lnTo>
                  <a:pt x="268560" y="92924"/>
                </a:lnTo>
                <a:lnTo>
                  <a:pt x="268560" y="84720"/>
                </a:lnTo>
                <a:close/>
                <a:moveTo>
                  <a:pt x="17190" y="93148"/>
                </a:moveTo>
                <a:lnTo>
                  <a:pt x="17190" y="101408"/>
                </a:lnTo>
                <a:lnTo>
                  <a:pt x="8762" y="101408"/>
                </a:lnTo>
                <a:lnTo>
                  <a:pt x="8762" y="93148"/>
                </a:lnTo>
                <a:close/>
                <a:moveTo>
                  <a:pt x="25840" y="93148"/>
                </a:moveTo>
                <a:lnTo>
                  <a:pt x="25840" y="101408"/>
                </a:lnTo>
                <a:lnTo>
                  <a:pt x="17413" y="101408"/>
                </a:lnTo>
                <a:lnTo>
                  <a:pt x="17413" y="93148"/>
                </a:lnTo>
                <a:close/>
                <a:moveTo>
                  <a:pt x="34547" y="93148"/>
                </a:moveTo>
                <a:lnTo>
                  <a:pt x="34547" y="101408"/>
                </a:lnTo>
                <a:lnTo>
                  <a:pt x="26064" y="101408"/>
                </a:lnTo>
                <a:lnTo>
                  <a:pt x="26064" y="93148"/>
                </a:lnTo>
                <a:close/>
                <a:moveTo>
                  <a:pt x="43197" y="93148"/>
                </a:moveTo>
                <a:lnTo>
                  <a:pt x="43197" y="101408"/>
                </a:lnTo>
                <a:lnTo>
                  <a:pt x="34770" y="101408"/>
                </a:lnTo>
                <a:lnTo>
                  <a:pt x="34770" y="93148"/>
                </a:lnTo>
                <a:close/>
                <a:moveTo>
                  <a:pt x="51848" y="93148"/>
                </a:moveTo>
                <a:lnTo>
                  <a:pt x="51848" y="101408"/>
                </a:lnTo>
                <a:lnTo>
                  <a:pt x="43421" y="101408"/>
                </a:lnTo>
                <a:lnTo>
                  <a:pt x="43421" y="93148"/>
                </a:lnTo>
                <a:close/>
                <a:moveTo>
                  <a:pt x="60499" y="93148"/>
                </a:moveTo>
                <a:lnTo>
                  <a:pt x="60499" y="101408"/>
                </a:lnTo>
                <a:lnTo>
                  <a:pt x="52071" y="101408"/>
                </a:lnTo>
                <a:lnTo>
                  <a:pt x="52071" y="93148"/>
                </a:lnTo>
                <a:close/>
                <a:moveTo>
                  <a:pt x="69149" y="93148"/>
                </a:moveTo>
                <a:lnTo>
                  <a:pt x="69149" y="101408"/>
                </a:lnTo>
                <a:lnTo>
                  <a:pt x="60722" y="101408"/>
                </a:lnTo>
                <a:lnTo>
                  <a:pt x="60722" y="93148"/>
                </a:lnTo>
                <a:close/>
                <a:moveTo>
                  <a:pt x="77800" y="93148"/>
                </a:moveTo>
                <a:lnTo>
                  <a:pt x="77800" y="101408"/>
                </a:lnTo>
                <a:lnTo>
                  <a:pt x="69373" y="101408"/>
                </a:lnTo>
                <a:lnTo>
                  <a:pt x="69373" y="93148"/>
                </a:lnTo>
                <a:close/>
                <a:moveTo>
                  <a:pt x="86506" y="93148"/>
                </a:moveTo>
                <a:lnTo>
                  <a:pt x="86506" y="101408"/>
                </a:lnTo>
                <a:lnTo>
                  <a:pt x="78023" y="101408"/>
                </a:lnTo>
                <a:lnTo>
                  <a:pt x="78023" y="93148"/>
                </a:lnTo>
                <a:close/>
                <a:moveTo>
                  <a:pt x="95157" y="93148"/>
                </a:moveTo>
                <a:lnTo>
                  <a:pt x="95157" y="101408"/>
                </a:lnTo>
                <a:lnTo>
                  <a:pt x="86730" y="101408"/>
                </a:lnTo>
                <a:lnTo>
                  <a:pt x="86730" y="93148"/>
                </a:lnTo>
                <a:close/>
                <a:moveTo>
                  <a:pt x="103808" y="93148"/>
                </a:moveTo>
                <a:lnTo>
                  <a:pt x="103808" y="101408"/>
                </a:lnTo>
                <a:lnTo>
                  <a:pt x="95380" y="101408"/>
                </a:lnTo>
                <a:lnTo>
                  <a:pt x="95380" y="93148"/>
                </a:lnTo>
                <a:close/>
                <a:moveTo>
                  <a:pt x="112458" y="93148"/>
                </a:moveTo>
                <a:lnTo>
                  <a:pt x="112458" y="101408"/>
                </a:lnTo>
                <a:lnTo>
                  <a:pt x="104031" y="101408"/>
                </a:lnTo>
                <a:lnTo>
                  <a:pt x="104031" y="93148"/>
                </a:lnTo>
                <a:close/>
                <a:moveTo>
                  <a:pt x="121109" y="93148"/>
                </a:moveTo>
                <a:lnTo>
                  <a:pt x="121109" y="101408"/>
                </a:lnTo>
                <a:lnTo>
                  <a:pt x="112681" y="101408"/>
                </a:lnTo>
                <a:lnTo>
                  <a:pt x="112681" y="93148"/>
                </a:lnTo>
                <a:close/>
                <a:moveTo>
                  <a:pt x="129760" y="93148"/>
                </a:moveTo>
                <a:lnTo>
                  <a:pt x="129760" y="101408"/>
                </a:lnTo>
                <a:lnTo>
                  <a:pt x="121332" y="101408"/>
                </a:lnTo>
                <a:lnTo>
                  <a:pt x="121332" y="93148"/>
                </a:lnTo>
                <a:close/>
                <a:moveTo>
                  <a:pt x="138410" y="93148"/>
                </a:moveTo>
                <a:lnTo>
                  <a:pt x="138410" y="101408"/>
                </a:lnTo>
                <a:lnTo>
                  <a:pt x="129983" y="101408"/>
                </a:lnTo>
                <a:lnTo>
                  <a:pt x="129983" y="93148"/>
                </a:lnTo>
                <a:close/>
                <a:moveTo>
                  <a:pt x="147117" y="93148"/>
                </a:moveTo>
                <a:lnTo>
                  <a:pt x="147117" y="101408"/>
                </a:lnTo>
                <a:lnTo>
                  <a:pt x="138633" y="101408"/>
                </a:lnTo>
                <a:lnTo>
                  <a:pt x="138633" y="93148"/>
                </a:lnTo>
                <a:close/>
                <a:moveTo>
                  <a:pt x="155767" y="93148"/>
                </a:moveTo>
                <a:lnTo>
                  <a:pt x="155767" y="101408"/>
                </a:lnTo>
                <a:lnTo>
                  <a:pt x="147340" y="101408"/>
                </a:lnTo>
                <a:lnTo>
                  <a:pt x="147340" y="93148"/>
                </a:lnTo>
                <a:close/>
                <a:moveTo>
                  <a:pt x="164418" y="93148"/>
                </a:moveTo>
                <a:lnTo>
                  <a:pt x="164418" y="101408"/>
                </a:lnTo>
                <a:lnTo>
                  <a:pt x="155990" y="101408"/>
                </a:lnTo>
                <a:lnTo>
                  <a:pt x="155990" y="93148"/>
                </a:lnTo>
                <a:close/>
                <a:moveTo>
                  <a:pt x="173069" y="93148"/>
                </a:moveTo>
                <a:lnTo>
                  <a:pt x="173069" y="101408"/>
                </a:lnTo>
                <a:lnTo>
                  <a:pt x="164641" y="101408"/>
                </a:lnTo>
                <a:lnTo>
                  <a:pt x="164641" y="93148"/>
                </a:lnTo>
                <a:close/>
                <a:moveTo>
                  <a:pt x="181719" y="93148"/>
                </a:moveTo>
                <a:lnTo>
                  <a:pt x="181719" y="101408"/>
                </a:lnTo>
                <a:lnTo>
                  <a:pt x="173292" y="101408"/>
                </a:lnTo>
                <a:lnTo>
                  <a:pt x="173292" y="93148"/>
                </a:lnTo>
                <a:close/>
                <a:moveTo>
                  <a:pt x="190370" y="93148"/>
                </a:moveTo>
                <a:lnTo>
                  <a:pt x="190370" y="101408"/>
                </a:lnTo>
                <a:lnTo>
                  <a:pt x="181942" y="101408"/>
                </a:lnTo>
                <a:lnTo>
                  <a:pt x="181942" y="93148"/>
                </a:lnTo>
                <a:close/>
                <a:moveTo>
                  <a:pt x="199020" y="93148"/>
                </a:moveTo>
                <a:lnTo>
                  <a:pt x="199020" y="101408"/>
                </a:lnTo>
                <a:lnTo>
                  <a:pt x="190593" y="101408"/>
                </a:lnTo>
                <a:lnTo>
                  <a:pt x="190593" y="93148"/>
                </a:lnTo>
                <a:close/>
                <a:moveTo>
                  <a:pt x="207727" y="93148"/>
                </a:moveTo>
                <a:lnTo>
                  <a:pt x="207727" y="101408"/>
                </a:lnTo>
                <a:lnTo>
                  <a:pt x="199244" y="101408"/>
                </a:lnTo>
                <a:lnTo>
                  <a:pt x="199244" y="93148"/>
                </a:lnTo>
                <a:close/>
                <a:moveTo>
                  <a:pt x="216377" y="93148"/>
                </a:moveTo>
                <a:lnTo>
                  <a:pt x="216377" y="101408"/>
                </a:lnTo>
                <a:lnTo>
                  <a:pt x="207950" y="101408"/>
                </a:lnTo>
                <a:lnTo>
                  <a:pt x="207950" y="93148"/>
                </a:lnTo>
                <a:close/>
                <a:moveTo>
                  <a:pt x="225028" y="93148"/>
                </a:moveTo>
                <a:lnTo>
                  <a:pt x="225028" y="101408"/>
                </a:lnTo>
                <a:lnTo>
                  <a:pt x="216601" y="101408"/>
                </a:lnTo>
                <a:lnTo>
                  <a:pt x="216601" y="93148"/>
                </a:lnTo>
                <a:close/>
                <a:moveTo>
                  <a:pt x="233679" y="93148"/>
                </a:moveTo>
                <a:lnTo>
                  <a:pt x="233679" y="101408"/>
                </a:lnTo>
                <a:lnTo>
                  <a:pt x="225251" y="101408"/>
                </a:lnTo>
                <a:lnTo>
                  <a:pt x="225251" y="93148"/>
                </a:lnTo>
                <a:close/>
                <a:moveTo>
                  <a:pt x="242329" y="93148"/>
                </a:moveTo>
                <a:lnTo>
                  <a:pt x="242329" y="101408"/>
                </a:lnTo>
                <a:lnTo>
                  <a:pt x="233902" y="101408"/>
                </a:lnTo>
                <a:lnTo>
                  <a:pt x="233902" y="93148"/>
                </a:lnTo>
                <a:close/>
                <a:moveTo>
                  <a:pt x="250980" y="93148"/>
                </a:moveTo>
                <a:lnTo>
                  <a:pt x="250980" y="101408"/>
                </a:lnTo>
                <a:lnTo>
                  <a:pt x="242553" y="101408"/>
                </a:lnTo>
                <a:lnTo>
                  <a:pt x="242553" y="93148"/>
                </a:lnTo>
                <a:close/>
                <a:moveTo>
                  <a:pt x="259686" y="93148"/>
                </a:moveTo>
                <a:lnTo>
                  <a:pt x="259686" y="101408"/>
                </a:lnTo>
                <a:lnTo>
                  <a:pt x="251203" y="101408"/>
                </a:lnTo>
                <a:lnTo>
                  <a:pt x="251203" y="93148"/>
                </a:lnTo>
                <a:close/>
                <a:moveTo>
                  <a:pt x="268337" y="93148"/>
                </a:moveTo>
                <a:lnTo>
                  <a:pt x="268337" y="101408"/>
                </a:lnTo>
                <a:lnTo>
                  <a:pt x="259910" y="101408"/>
                </a:lnTo>
                <a:lnTo>
                  <a:pt x="259910" y="93148"/>
                </a:lnTo>
                <a:close/>
                <a:moveTo>
                  <a:pt x="276988" y="93148"/>
                </a:moveTo>
                <a:lnTo>
                  <a:pt x="276988" y="101408"/>
                </a:lnTo>
                <a:lnTo>
                  <a:pt x="268560" y="101408"/>
                </a:lnTo>
                <a:lnTo>
                  <a:pt x="268560" y="93148"/>
                </a:lnTo>
                <a:close/>
                <a:moveTo>
                  <a:pt x="17190" y="101631"/>
                </a:moveTo>
                <a:lnTo>
                  <a:pt x="17190" y="109891"/>
                </a:lnTo>
                <a:lnTo>
                  <a:pt x="8762" y="109891"/>
                </a:lnTo>
                <a:lnTo>
                  <a:pt x="8762" y="101631"/>
                </a:lnTo>
                <a:close/>
                <a:moveTo>
                  <a:pt x="25840" y="101631"/>
                </a:moveTo>
                <a:lnTo>
                  <a:pt x="25840" y="109891"/>
                </a:lnTo>
                <a:lnTo>
                  <a:pt x="17413" y="109891"/>
                </a:lnTo>
                <a:lnTo>
                  <a:pt x="17413" y="101631"/>
                </a:lnTo>
                <a:close/>
                <a:moveTo>
                  <a:pt x="34547" y="101631"/>
                </a:moveTo>
                <a:lnTo>
                  <a:pt x="34547" y="109891"/>
                </a:lnTo>
                <a:lnTo>
                  <a:pt x="26064" y="109891"/>
                </a:lnTo>
                <a:lnTo>
                  <a:pt x="26064" y="101631"/>
                </a:lnTo>
                <a:close/>
                <a:moveTo>
                  <a:pt x="43197" y="101631"/>
                </a:moveTo>
                <a:lnTo>
                  <a:pt x="43197" y="109891"/>
                </a:lnTo>
                <a:lnTo>
                  <a:pt x="34770" y="109891"/>
                </a:lnTo>
                <a:lnTo>
                  <a:pt x="34770" y="101631"/>
                </a:lnTo>
                <a:close/>
                <a:moveTo>
                  <a:pt x="51848" y="101631"/>
                </a:moveTo>
                <a:lnTo>
                  <a:pt x="51848" y="109891"/>
                </a:lnTo>
                <a:lnTo>
                  <a:pt x="43421" y="109891"/>
                </a:lnTo>
                <a:lnTo>
                  <a:pt x="43421" y="101631"/>
                </a:lnTo>
                <a:close/>
                <a:moveTo>
                  <a:pt x="60499" y="101631"/>
                </a:moveTo>
                <a:lnTo>
                  <a:pt x="60499" y="109891"/>
                </a:lnTo>
                <a:lnTo>
                  <a:pt x="52071" y="109891"/>
                </a:lnTo>
                <a:lnTo>
                  <a:pt x="52071" y="101631"/>
                </a:lnTo>
                <a:close/>
                <a:moveTo>
                  <a:pt x="69149" y="101631"/>
                </a:moveTo>
                <a:lnTo>
                  <a:pt x="69149" y="109891"/>
                </a:lnTo>
                <a:lnTo>
                  <a:pt x="60722" y="109891"/>
                </a:lnTo>
                <a:lnTo>
                  <a:pt x="60722" y="101631"/>
                </a:lnTo>
                <a:close/>
                <a:moveTo>
                  <a:pt x="77800" y="101631"/>
                </a:moveTo>
                <a:lnTo>
                  <a:pt x="77800" y="109891"/>
                </a:lnTo>
                <a:lnTo>
                  <a:pt x="69373" y="109891"/>
                </a:lnTo>
                <a:lnTo>
                  <a:pt x="69373" y="101631"/>
                </a:lnTo>
                <a:close/>
                <a:moveTo>
                  <a:pt x="86506" y="101631"/>
                </a:moveTo>
                <a:lnTo>
                  <a:pt x="86506" y="109891"/>
                </a:lnTo>
                <a:lnTo>
                  <a:pt x="78023" y="109891"/>
                </a:lnTo>
                <a:lnTo>
                  <a:pt x="78023" y="101631"/>
                </a:lnTo>
                <a:close/>
                <a:moveTo>
                  <a:pt x="95157" y="101631"/>
                </a:moveTo>
                <a:lnTo>
                  <a:pt x="95157" y="109891"/>
                </a:lnTo>
                <a:lnTo>
                  <a:pt x="86730" y="109891"/>
                </a:lnTo>
                <a:lnTo>
                  <a:pt x="86730" y="101631"/>
                </a:lnTo>
                <a:close/>
                <a:moveTo>
                  <a:pt x="103808" y="101631"/>
                </a:moveTo>
                <a:lnTo>
                  <a:pt x="103808" y="109891"/>
                </a:lnTo>
                <a:lnTo>
                  <a:pt x="95380" y="109891"/>
                </a:lnTo>
                <a:lnTo>
                  <a:pt x="95380" y="101631"/>
                </a:lnTo>
                <a:close/>
                <a:moveTo>
                  <a:pt x="112458" y="101631"/>
                </a:moveTo>
                <a:lnTo>
                  <a:pt x="112458" y="109891"/>
                </a:lnTo>
                <a:lnTo>
                  <a:pt x="104031" y="109891"/>
                </a:lnTo>
                <a:lnTo>
                  <a:pt x="104031" y="101631"/>
                </a:lnTo>
                <a:close/>
                <a:moveTo>
                  <a:pt x="121109" y="101631"/>
                </a:moveTo>
                <a:lnTo>
                  <a:pt x="121109" y="109891"/>
                </a:lnTo>
                <a:lnTo>
                  <a:pt x="112681" y="109891"/>
                </a:lnTo>
                <a:lnTo>
                  <a:pt x="112681" y="101631"/>
                </a:lnTo>
                <a:close/>
                <a:moveTo>
                  <a:pt x="129760" y="101631"/>
                </a:moveTo>
                <a:lnTo>
                  <a:pt x="129760" y="109891"/>
                </a:lnTo>
                <a:lnTo>
                  <a:pt x="121332" y="109891"/>
                </a:lnTo>
                <a:lnTo>
                  <a:pt x="121332" y="101631"/>
                </a:lnTo>
                <a:close/>
                <a:moveTo>
                  <a:pt x="138410" y="101631"/>
                </a:moveTo>
                <a:lnTo>
                  <a:pt x="138410" y="109891"/>
                </a:lnTo>
                <a:lnTo>
                  <a:pt x="129983" y="109891"/>
                </a:lnTo>
                <a:lnTo>
                  <a:pt x="129983" y="101631"/>
                </a:lnTo>
                <a:close/>
                <a:moveTo>
                  <a:pt x="147117" y="101631"/>
                </a:moveTo>
                <a:lnTo>
                  <a:pt x="147117" y="109891"/>
                </a:lnTo>
                <a:lnTo>
                  <a:pt x="138633" y="109891"/>
                </a:lnTo>
                <a:lnTo>
                  <a:pt x="138633" y="101631"/>
                </a:lnTo>
                <a:close/>
                <a:moveTo>
                  <a:pt x="155767" y="101631"/>
                </a:moveTo>
                <a:lnTo>
                  <a:pt x="155767" y="109891"/>
                </a:lnTo>
                <a:lnTo>
                  <a:pt x="147340" y="109891"/>
                </a:lnTo>
                <a:lnTo>
                  <a:pt x="147340" y="101631"/>
                </a:lnTo>
                <a:close/>
                <a:moveTo>
                  <a:pt x="164418" y="101631"/>
                </a:moveTo>
                <a:lnTo>
                  <a:pt x="164418" y="109891"/>
                </a:lnTo>
                <a:lnTo>
                  <a:pt x="155990" y="109891"/>
                </a:lnTo>
                <a:lnTo>
                  <a:pt x="155990" y="101631"/>
                </a:lnTo>
                <a:close/>
                <a:moveTo>
                  <a:pt x="173069" y="101631"/>
                </a:moveTo>
                <a:lnTo>
                  <a:pt x="173069" y="109891"/>
                </a:lnTo>
                <a:lnTo>
                  <a:pt x="164641" y="109891"/>
                </a:lnTo>
                <a:lnTo>
                  <a:pt x="164641" y="101631"/>
                </a:lnTo>
                <a:close/>
                <a:moveTo>
                  <a:pt x="181719" y="101631"/>
                </a:moveTo>
                <a:lnTo>
                  <a:pt x="181719" y="109891"/>
                </a:lnTo>
                <a:lnTo>
                  <a:pt x="173292" y="109891"/>
                </a:lnTo>
                <a:lnTo>
                  <a:pt x="173292" y="101631"/>
                </a:lnTo>
                <a:close/>
                <a:moveTo>
                  <a:pt x="190370" y="101631"/>
                </a:moveTo>
                <a:lnTo>
                  <a:pt x="190370" y="109891"/>
                </a:lnTo>
                <a:lnTo>
                  <a:pt x="181942" y="109891"/>
                </a:lnTo>
                <a:lnTo>
                  <a:pt x="181942" y="101631"/>
                </a:lnTo>
                <a:close/>
                <a:moveTo>
                  <a:pt x="199020" y="101631"/>
                </a:moveTo>
                <a:lnTo>
                  <a:pt x="199020" y="109891"/>
                </a:lnTo>
                <a:lnTo>
                  <a:pt x="190593" y="109891"/>
                </a:lnTo>
                <a:lnTo>
                  <a:pt x="190593" y="101631"/>
                </a:lnTo>
                <a:close/>
                <a:moveTo>
                  <a:pt x="207727" y="101631"/>
                </a:moveTo>
                <a:lnTo>
                  <a:pt x="207727" y="109891"/>
                </a:lnTo>
                <a:lnTo>
                  <a:pt x="199244" y="109891"/>
                </a:lnTo>
                <a:lnTo>
                  <a:pt x="199244" y="101631"/>
                </a:lnTo>
                <a:close/>
                <a:moveTo>
                  <a:pt x="216377" y="101631"/>
                </a:moveTo>
                <a:lnTo>
                  <a:pt x="216377" y="109891"/>
                </a:lnTo>
                <a:lnTo>
                  <a:pt x="207950" y="109891"/>
                </a:lnTo>
                <a:lnTo>
                  <a:pt x="207950" y="101631"/>
                </a:lnTo>
                <a:close/>
                <a:moveTo>
                  <a:pt x="225028" y="101631"/>
                </a:moveTo>
                <a:lnTo>
                  <a:pt x="225028" y="109891"/>
                </a:lnTo>
                <a:lnTo>
                  <a:pt x="216601" y="109891"/>
                </a:lnTo>
                <a:lnTo>
                  <a:pt x="216601" y="101631"/>
                </a:lnTo>
                <a:close/>
                <a:moveTo>
                  <a:pt x="233679" y="101631"/>
                </a:moveTo>
                <a:lnTo>
                  <a:pt x="233679" y="109891"/>
                </a:lnTo>
                <a:lnTo>
                  <a:pt x="225251" y="109891"/>
                </a:lnTo>
                <a:lnTo>
                  <a:pt x="225251" y="101631"/>
                </a:lnTo>
                <a:close/>
                <a:moveTo>
                  <a:pt x="242329" y="101631"/>
                </a:moveTo>
                <a:lnTo>
                  <a:pt x="242329" y="109891"/>
                </a:lnTo>
                <a:lnTo>
                  <a:pt x="233902" y="109891"/>
                </a:lnTo>
                <a:lnTo>
                  <a:pt x="233902" y="101631"/>
                </a:lnTo>
                <a:close/>
                <a:moveTo>
                  <a:pt x="250980" y="101631"/>
                </a:moveTo>
                <a:lnTo>
                  <a:pt x="250980" y="109891"/>
                </a:lnTo>
                <a:lnTo>
                  <a:pt x="242553" y="109891"/>
                </a:lnTo>
                <a:lnTo>
                  <a:pt x="242553" y="101631"/>
                </a:lnTo>
                <a:close/>
                <a:moveTo>
                  <a:pt x="259686" y="101631"/>
                </a:moveTo>
                <a:lnTo>
                  <a:pt x="259686" y="109891"/>
                </a:lnTo>
                <a:lnTo>
                  <a:pt x="251203" y="109891"/>
                </a:lnTo>
                <a:lnTo>
                  <a:pt x="251203" y="101631"/>
                </a:lnTo>
                <a:close/>
                <a:moveTo>
                  <a:pt x="268337" y="101631"/>
                </a:moveTo>
                <a:lnTo>
                  <a:pt x="268337" y="109891"/>
                </a:lnTo>
                <a:lnTo>
                  <a:pt x="259910" y="109891"/>
                </a:lnTo>
                <a:lnTo>
                  <a:pt x="259910" y="101631"/>
                </a:lnTo>
                <a:close/>
                <a:moveTo>
                  <a:pt x="276988" y="101631"/>
                </a:moveTo>
                <a:lnTo>
                  <a:pt x="276988" y="109891"/>
                </a:lnTo>
                <a:lnTo>
                  <a:pt x="268560" y="109891"/>
                </a:lnTo>
                <a:lnTo>
                  <a:pt x="268560" y="101631"/>
                </a:lnTo>
                <a:close/>
                <a:moveTo>
                  <a:pt x="17190" y="110114"/>
                </a:moveTo>
                <a:lnTo>
                  <a:pt x="17190" y="118318"/>
                </a:lnTo>
                <a:lnTo>
                  <a:pt x="8762" y="118318"/>
                </a:lnTo>
                <a:lnTo>
                  <a:pt x="8762" y="110114"/>
                </a:lnTo>
                <a:close/>
                <a:moveTo>
                  <a:pt x="25840" y="110114"/>
                </a:moveTo>
                <a:lnTo>
                  <a:pt x="25840" y="118318"/>
                </a:lnTo>
                <a:lnTo>
                  <a:pt x="17413" y="118318"/>
                </a:lnTo>
                <a:lnTo>
                  <a:pt x="17413" y="110114"/>
                </a:lnTo>
                <a:close/>
                <a:moveTo>
                  <a:pt x="34547" y="110114"/>
                </a:moveTo>
                <a:lnTo>
                  <a:pt x="34547" y="118318"/>
                </a:lnTo>
                <a:lnTo>
                  <a:pt x="26064" y="118318"/>
                </a:lnTo>
                <a:lnTo>
                  <a:pt x="26064" y="110114"/>
                </a:lnTo>
                <a:close/>
                <a:moveTo>
                  <a:pt x="43197" y="110114"/>
                </a:moveTo>
                <a:lnTo>
                  <a:pt x="43197" y="118318"/>
                </a:lnTo>
                <a:lnTo>
                  <a:pt x="34770" y="118318"/>
                </a:lnTo>
                <a:lnTo>
                  <a:pt x="34770" y="110114"/>
                </a:lnTo>
                <a:close/>
                <a:moveTo>
                  <a:pt x="51848" y="110114"/>
                </a:moveTo>
                <a:lnTo>
                  <a:pt x="51848" y="118318"/>
                </a:lnTo>
                <a:lnTo>
                  <a:pt x="43421" y="118318"/>
                </a:lnTo>
                <a:lnTo>
                  <a:pt x="43421" y="110114"/>
                </a:lnTo>
                <a:close/>
                <a:moveTo>
                  <a:pt x="60499" y="110114"/>
                </a:moveTo>
                <a:lnTo>
                  <a:pt x="60499" y="118318"/>
                </a:lnTo>
                <a:lnTo>
                  <a:pt x="52071" y="118318"/>
                </a:lnTo>
                <a:lnTo>
                  <a:pt x="52071" y="110114"/>
                </a:lnTo>
                <a:close/>
                <a:moveTo>
                  <a:pt x="69149" y="110114"/>
                </a:moveTo>
                <a:lnTo>
                  <a:pt x="69149" y="118318"/>
                </a:lnTo>
                <a:lnTo>
                  <a:pt x="60722" y="118318"/>
                </a:lnTo>
                <a:lnTo>
                  <a:pt x="60722" y="110114"/>
                </a:lnTo>
                <a:close/>
                <a:moveTo>
                  <a:pt x="77800" y="110114"/>
                </a:moveTo>
                <a:lnTo>
                  <a:pt x="77800" y="118318"/>
                </a:lnTo>
                <a:lnTo>
                  <a:pt x="69373" y="118318"/>
                </a:lnTo>
                <a:lnTo>
                  <a:pt x="69373" y="110114"/>
                </a:lnTo>
                <a:close/>
                <a:moveTo>
                  <a:pt x="86506" y="110114"/>
                </a:moveTo>
                <a:lnTo>
                  <a:pt x="86506" y="118318"/>
                </a:lnTo>
                <a:lnTo>
                  <a:pt x="78023" y="118318"/>
                </a:lnTo>
                <a:lnTo>
                  <a:pt x="78023" y="110114"/>
                </a:lnTo>
                <a:close/>
                <a:moveTo>
                  <a:pt x="95157" y="110114"/>
                </a:moveTo>
                <a:lnTo>
                  <a:pt x="95157" y="118318"/>
                </a:lnTo>
                <a:lnTo>
                  <a:pt x="86730" y="118318"/>
                </a:lnTo>
                <a:lnTo>
                  <a:pt x="86730" y="110114"/>
                </a:lnTo>
                <a:close/>
                <a:moveTo>
                  <a:pt x="103808" y="110114"/>
                </a:moveTo>
                <a:lnTo>
                  <a:pt x="103808" y="118318"/>
                </a:lnTo>
                <a:lnTo>
                  <a:pt x="95380" y="118318"/>
                </a:lnTo>
                <a:lnTo>
                  <a:pt x="95380" y="110114"/>
                </a:lnTo>
                <a:close/>
                <a:moveTo>
                  <a:pt x="112458" y="110114"/>
                </a:moveTo>
                <a:lnTo>
                  <a:pt x="112458" y="118318"/>
                </a:lnTo>
                <a:lnTo>
                  <a:pt x="104031" y="118318"/>
                </a:lnTo>
                <a:lnTo>
                  <a:pt x="104031" y="110114"/>
                </a:lnTo>
                <a:close/>
                <a:moveTo>
                  <a:pt x="121109" y="110114"/>
                </a:moveTo>
                <a:lnTo>
                  <a:pt x="121109" y="118318"/>
                </a:lnTo>
                <a:lnTo>
                  <a:pt x="112681" y="118318"/>
                </a:lnTo>
                <a:lnTo>
                  <a:pt x="112681" y="110114"/>
                </a:lnTo>
                <a:close/>
                <a:moveTo>
                  <a:pt x="129760" y="110114"/>
                </a:moveTo>
                <a:lnTo>
                  <a:pt x="129760" y="118318"/>
                </a:lnTo>
                <a:lnTo>
                  <a:pt x="121332" y="118318"/>
                </a:lnTo>
                <a:lnTo>
                  <a:pt x="121332" y="110114"/>
                </a:lnTo>
                <a:close/>
                <a:moveTo>
                  <a:pt x="138410" y="110114"/>
                </a:moveTo>
                <a:lnTo>
                  <a:pt x="138410" y="118318"/>
                </a:lnTo>
                <a:lnTo>
                  <a:pt x="129983" y="118318"/>
                </a:lnTo>
                <a:lnTo>
                  <a:pt x="129983" y="110114"/>
                </a:lnTo>
                <a:close/>
                <a:moveTo>
                  <a:pt x="147117" y="110114"/>
                </a:moveTo>
                <a:lnTo>
                  <a:pt x="147117" y="118318"/>
                </a:lnTo>
                <a:lnTo>
                  <a:pt x="138633" y="118318"/>
                </a:lnTo>
                <a:lnTo>
                  <a:pt x="138633" y="110114"/>
                </a:lnTo>
                <a:close/>
                <a:moveTo>
                  <a:pt x="155767" y="110114"/>
                </a:moveTo>
                <a:lnTo>
                  <a:pt x="155767" y="118318"/>
                </a:lnTo>
                <a:lnTo>
                  <a:pt x="147340" y="118318"/>
                </a:lnTo>
                <a:lnTo>
                  <a:pt x="147340" y="110114"/>
                </a:lnTo>
                <a:close/>
                <a:moveTo>
                  <a:pt x="164418" y="110114"/>
                </a:moveTo>
                <a:lnTo>
                  <a:pt x="164418" y="118318"/>
                </a:lnTo>
                <a:lnTo>
                  <a:pt x="155990" y="118318"/>
                </a:lnTo>
                <a:lnTo>
                  <a:pt x="155990" y="110114"/>
                </a:lnTo>
                <a:close/>
                <a:moveTo>
                  <a:pt x="173069" y="110114"/>
                </a:moveTo>
                <a:lnTo>
                  <a:pt x="173069" y="118318"/>
                </a:lnTo>
                <a:lnTo>
                  <a:pt x="164641" y="118318"/>
                </a:lnTo>
                <a:lnTo>
                  <a:pt x="164641" y="110114"/>
                </a:lnTo>
                <a:close/>
                <a:moveTo>
                  <a:pt x="181719" y="110114"/>
                </a:moveTo>
                <a:lnTo>
                  <a:pt x="181719" y="118318"/>
                </a:lnTo>
                <a:lnTo>
                  <a:pt x="173292" y="118318"/>
                </a:lnTo>
                <a:lnTo>
                  <a:pt x="173292" y="110114"/>
                </a:lnTo>
                <a:close/>
                <a:moveTo>
                  <a:pt x="190370" y="110114"/>
                </a:moveTo>
                <a:lnTo>
                  <a:pt x="190370" y="118318"/>
                </a:lnTo>
                <a:lnTo>
                  <a:pt x="181942" y="118318"/>
                </a:lnTo>
                <a:lnTo>
                  <a:pt x="181942" y="110114"/>
                </a:lnTo>
                <a:close/>
                <a:moveTo>
                  <a:pt x="199020" y="110114"/>
                </a:moveTo>
                <a:lnTo>
                  <a:pt x="199020" y="118318"/>
                </a:lnTo>
                <a:lnTo>
                  <a:pt x="190593" y="118318"/>
                </a:lnTo>
                <a:lnTo>
                  <a:pt x="190593" y="110114"/>
                </a:lnTo>
                <a:close/>
                <a:moveTo>
                  <a:pt x="207727" y="110114"/>
                </a:moveTo>
                <a:lnTo>
                  <a:pt x="207727" y="118318"/>
                </a:lnTo>
                <a:lnTo>
                  <a:pt x="199244" y="118318"/>
                </a:lnTo>
                <a:lnTo>
                  <a:pt x="199244" y="110114"/>
                </a:lnTo>
                <a:close/>
                <a:moveTo>
                  <a:pt x="216377" y="110114"/>
                </a:moveTo>
                <a:lnTo>
                  <a:pt x="216377" y="118318"/>
                </a:lnTo>
                <a:lnTo>
                  <a:pt x="207950" y="118318"/>
                </a:lnTo>
                <a:lnTo>
                  <a:pt x="207950" y="110114"/>
                </a:lnTo>
                <a:close/>
                <a:moveTo>
                  <a:pt x="225028" y="110114"/>
                </a:moveTo>
                <a:lnTo>
                  <a:pt x="225028" y="118318"/>
                </a:lnTo>
                <a:lnTo>
                  <a:pt x="216601" y="118318"/>
                </a:lnTo>
                <a:lnTo>
                  <a:pt x="216601" y="110114"/>
                </a:lnTo>
                <a:close/>
                <a:moveTo>
                  <a:pt x="233679" y="110114"/>
                </a:moveTo>
                <a:lnTo>
                  <a:pt x="233679" y="118318"/>
                </a:lnTo>
                <a:lnTo>
                  <a:pt x="225251" y="118318"/>
                </a:lnTo>
                <a:lnTo>
                  <a:pt x="225251" y="110114"/>
                </a:lnTo>
                <a:close/>
                <a:moveTo>
                  <a:pt x="242329" y="110114"/>
                </a:moveTo>
                <a:lnTo>
                  <a:pt x="242329" y="118318"/>
                </a:lnTo>
                <a:lnTo>
                  <a:pt x="233902" y="118318"/>
                </a:lnTo>
                <a:lnTo>
                  <a:pt x="233902" y="110114"/>
                </a:lnTo>
                <a:close/>
                <a:moveTo>
                  <a:pt x="250980" y="110114"/>
                </a:moveTo>
                <a:lnTo>
                  <a:pt x="250980" y="118318"/>
                </a:lnTo>
                <a:lnTo>
                  <a:pt x="242553" y="118318"/>
                </a:lnTo>
                <a:lnTo>
                  <a:pt x="242553" y="110114"/>
                </a:lnTo>
                <a:close/>
                <a:moveTo>
                  <a:pt x="259686" y="110114"/>
                </a:moveTo>
                <a:lnTo>
                  <a:pt x="259686" y="118318"/>
                </a:lnTo>
                <a:lnTo>
                  <a:pt x="251203" y="118318"/>
                </a:lnTo>
                <a:lnTo>
                  <a:pt x="251203" y="110114"/>
                </a:lnTo>
                <a:close/>
                <a:moveTo>
                  <a:pt x="268337" y="110114"/>
                </a:moveTo>
                <a:lnTo>
                  <a:pt x="268337" y="118318"/>
                </a:lnTo>
                <a:lnTo>
                  <a:pt x="259910" y="118318"/>
                </a:lnTo>
                <a:lnTo>
                  <a:pt x="259910" y="110114"/>
                </a:lnTo>
                <a:close/>
                <a:moveTo>
                  <a:pt x="276988" y="110114"/>
                </a:moveTo>
                <a:lnTo>
                  <a:pt x="276988" y="118318"/>
                </a:lnTo>
                <a:lnTo>
                  <a:pt x="268560" y="118318"/>
                </a:lnTo>
                <a:lnTo>
                  <a:pt x="268560" y="110114"/>
                </a:lnTo>
                <a:close/>
                <a:moveTo>
                  <a:pt x="17190" y="118541"/>
                </a:moveTo>
                <a:lnTo>
                  <a:pt x="17190" y="126801"/>
                </a:lnTo>
                <a:lnTo>
                  <a:pt x="8762" y="126801"/>
                </a:lnTo>
                <a:lnTo>
                  <a:pt x="8762" y="118541"/>
                </a:lnTo>
                <a:close/>
                <a:moveTo>
                  <a:pt x="25840" y="118541"/>
                </a:moveTo>
                <a:lnTo>
                  <a:pt x="25840" y="126801"/>
                </a:lnTo>
                <a:lnTo>
                  <a:pt x="17413" y="126801"/>
                </a:lnTo>
                <a:lnTo>
                  <a:pt x="17413" y="118541"/>
                </a:lnTo>
                <a:close/>
                <a:moveTo>
                  <a:pt x="34547" y="118541"/>
                </a:moveTo>
                <a:lnTo>
                  <a:pt x="34547" y="126801"/>
                </a:lnTo>
                <a:lnTo>
                  <a:pt x="26064" y="126801"/>
                </a:lnTo>
                <a:lnTo>
                  <a:pt x="26064" y="118541"/>
                </a:lnTo>
                <a:close/>
                <a:moveTo>
                  <a:pt x="43197" y="118541"/>
                </a:moveTo>
                <a:lnTo>
                  <a:pt x="43197" y="126801"/>
                </a:lnTo>
                <a:lnTo>
                  <a:pt x="34770" y="126801"/>
                </a:lnTo>
                <a:lnTo>
                  <a:pt x="34770" y="118541"/>
                </a:lnTo>
                <a:close/>
                <a:moveTo>
                  <a:pt x="51848" y="118541"/>
                </a:moveTo>
                <a:lnTo>
                  <a:pt x="51848" y="126801"/>
                </a:lnTo>
                <a:lnTo>
                  <a:pt x="43421" y="126801"/>
                </a:lnTo>
                <a:lnTo>
                  <a:pt x="43421" y="118541"/>
                </a:lnTo>
                <a:close/>
                <a:moveTo>
                  <a:pt x="60499" y="118541"/>
                </a:moveTo>
                <a:lnTo>
                  <a:pt x="60499" y="126801"/>
                </a:lnTo>
                <a:lnTo>
                  <a:pt x="52071" y="126801"/>
                </a:lnTo>
                <a:lnTo>
                  <a:pt x="52071" y="118541"/>
                </a:lnTo>
                <a:close/>
                <a:moveTo>
                  <a:pt x="69149" y="118541"/>
                </a:moveTo>
                <a:lnTo>
                  <a:pt x="69149" y="126801"/>
                </a:lnTo>
                <a:lnTo>
                  <a:pt x="60722" y="126801"/>
                </a:lnTo>
                <a:lnTo>
                  <a:pt x="60722" y="118541"/>
                </a:lnTo>
                <a:close/>
                <a:moveTo>
                  <a:pt x="77800" y="118541"/>
                </a:moveTo>
                <a:lnTo>
                  <a:pt x="77800" y="126801"/>
                </a:lnTo>
                <a:lnTo>
                  <a:pt x="69373" y="126801"/>
                </a:lnTo>
                <a:lnTo>
                  <a:pt x="69373" y="118541"/>
                </a:lnTo>
                <a:close/>
                <a:moveTo>
                  <a:pt x="86506" y="118541"/>
                </a:moveTo>
                <a:lnTo>
                  <a:pt x="86506" y="126801"/>
                </a:lnTo>
                <a:lnTo>
                  <a:pt x="78023" y="126801"/>
                </a:lnTo>
                <a:lnTo>
                  <a:pt x="78023" y="118541"/>
                </a:lnTo>
                <a:close/>
                <a:moveTo>
                  <a:pt x="95157" y="118541"/>
                </a:moveTo>
                <a:lnTo>
                  <a:pt x="95157" y="126801"/>
                </a:lnTo>
                <a:lnTo>
                  <a:pt x="86730" y="126801"/>
                </a:lnTo>
                <a:lnTo>
                  <a:pt x="86730" y="118541"/>
                </a:lnTo>
                <a:close/>
                <a:moveTo>
                  <a:pt x="103808" y="118541"/>
                </a:moveTo>
                <a:lnTo>
                  <a:pt x="103808" y="126801"/>
                </a:lnTo>
                <a:lnTo>
                  <a:pt x="95380" y="126801"/>
                </a:lnTo>
                <a:lnTo>
                  <a:pt x="95380" y="118541"/>
                </a:lnTo>
                <a:close/>
                <a:moveTo>
                  <a:pt x="112458" y="118541"/>
                </a:moveTo>
                <a:lnTo>
                  <a:pt x="112458" y="126801"/>
                </a:lnTo>
                <a:lnTo>
                  <a:pt x="104031" y="126801"/>
                </a:lnTo>
                <a:lnTo>
                  <a:pt x="104031" y="118541"/>
                </a:lnTo>
                <a:close/>
                <a:moveTo>
                  <a:pt x="121109" y="118541"/>
                </a:moveTo>
                <a:lnTo>
                  <a:pt x="121109" y="126801"/>
                </a:lnTo>
                <a:lnTo>
                  <a:pt x="112681" y="126801"/>
                </a:lnTo>
                <a:lnTo>
                  <a:pt x="112681" y="118541"/>
                </a:lnTo>
                <a:close/>
                <a:moveTo>
                  <a:pt x="129760" y="118541"/>
                </a:moveTo>
                <a:lnTo>
                  <a:pt x="129760" y="126801"/>
                </a:lnTo>
                <a:lnTo>
                  <a:pt x="121332" y="126801"/>
                </a:lnTo>
                <a:lnTo>
                  <a:pt x="121332" y="118541"/>
                </a:lnTo>
                <a:close/>
                <a:moveTo>
                  <a:pt x="138410" y="118541"/>
                </a:moveTo>
                <a:lnTo>
                  <a:pt x="138410" y="126801"/>
                </a:lnTo>
                <a:lnTo>
                  <a:pt x="129983" y="126801"/>
                </a:lnTo>
                <a:lnTo>
                  <a:pt x="129983" y="118541"/>
                </a:lnTo>
                <a:close/>
                <a:moveTo>
                  <a:pt x="147117" y="118541"/>
                </a:moveTo>
                <a:lnTo>
                  <a:pt x="147117" y="126801"/>
                </a:lnTo>
                <a:lnTo>
                  <a:pt x="138633" y="126801"/>
                </a:lnTo>
                <a:lnTo>
                  <a:pt x="138633" y="118541"/>
                </a:lnTo>
                <a:close/>
                <a:moveTo>
                  <a:pt x="155767" y="118541"/>
                </a:moveTo>
                <a:lnTo>
                  <a:pt x="155767" y="126801"/>
                </a:lnTo>
                <a:lnTo>
                  <a:pt x="147340" y="126801"/>
                </a:lnTo>
                <a:lnTo>
                  <a:pt x="147340" y="118541"/>
                </a:lnTo>
                <a:close/>
                <a:moveTo>
                  <a:pt x="164418" y="118541"/>
                </a:moveTo>
                <a:lnTo>
                  <a:pt x="164418" y="126801"/>
                </a:lnTo>
                <a:lnTo>
                  <a:pt x="155990" y="126801"/>
                </a:lnTo>
                <a:lnTo>
                  <a:pt x="155990" y="118541"/>
                </a:lnTo>
                <a:close/>
                <a:moveTo>
                  <a:pt x="173069" y="118541"/>
                </a:moveTo>
                <a:lnTo>
                  <a:pt x="173069" y="126801"/>
                </a:lnTo>
                <a:lnTo>
                  <a:pt x="164641" y="126801"/>
                </a:lnTo>
                <a:lnTo>
                  <a:pt x="164641" y="118541"/>
                </a:lnTo>
                <a:close/>
                <a:moveTo>
                  <a:pt x="181719" y="118541"/>
                </a:moveTo>
                <a:lnTo>
                  <a:pt x="181719" y="126801"/>
                </a:lnTo>
                <a:lnTo>
                  <a:pt x="173292" y="126801"/>
                </a:lnTo>
                <a:lnTo>
                  <a:pt x="173292" y="118541"/>
                </a:lnTo>
                <a:close/>
                <a:moveTo>
                  <a:pt x="190370" y="118541"/>
                </a:moveTo>
                <a:lnTo>
                  <a:pt x="190370" y="126801"/>
                </a:lnTo>
                <a:lnTo>
                  <a:pt x="181942" y="126801"/>
                </a:lnTo>
                <a:lnTo>
                  <a:pt x="181942" y="118541"/>
                </a:lnTo>
                <a:close/>
                <a:moveTo>
                  <a:pt x="199020" y="118541"/>
                </a:moveTo>
                <a:lnTo>
                  <a:pt x="199020" y="126801"/>
                </a:lnTo>
                <a:lnTo>
                  <a:pt x="190593" y="126801"/>
                </a:lnTo>
                <a:lnTo>
                  <a:pt x="190593" y="118541"/>
                </a:lnTo>
                <a:close/>
                <a:moveTo>
                  <a:pt x="207727" y="118541"/>
                </a:moveTo>
                <a:lnTo>
                  <a:pt x="207727" y="126801"/>
                </a:lnTo>
                <a:lnTo>
                  <a:pt x="199244" y="126801"/>
                </a:lnTo>
                <a:lnTo>
                  <a:pt x="199244" y="118541"/>
                </a:lnTo>
                <a:close/>
                <a:moveTo>
                  <a:pt x="216377" y="118541"/>
                </a:moveTo>
                <a:lnTo>
                  <a:pt x="216377" y="126801"/>
                </a:lnTo>
                <a:lnTo>
                  <a:pt x="207950" y="126801"/>
                </a:lnTo>
                <a:lnTo>
                  <a:pt x="207950" y="118541"/>
                </a:lnTo>
                <a:close/>
                <a:moveTo>
                  <a:pt x="225028" y="118541"/>
                </a:moveTo>
                <a:lnTo>
                  <a:pt x="225028" y="126801"/>
                </a:lnTo>
                <a:lnTo>
                  <a:pt x="216601" y="126801"/>
                </a:lnTo>
                <a:lnTo>
                  <a:pt x="216601" y="118541"/>
                </a:lnTo>
                <a:close/>
                <a:moveTo>
                  <a:pt x="233679" y="118541"/>
                </a:moveTo>
                <a:lnTo>
                  <a:pt x="233679" y="126801"/>
                </a:lnTo>
                <a:lnTo>
                  <a:pt x="225251" y="126801"/>
                </a:lnTo>
                <a:lnTo>
                  <a:pt x="225251" y="118541"/>
                </a:lnTo>
                <a:close/>
                <a:moveTo>
                  <a:pt x="242329" y="118541"/>
                </a:moveTo>
                <a:lnTo>
                  <a:pt x="242329" y="126801"/>
                </a:lnTo>
                <a:lnTo>
                  <a:pt x="233902" y="126801"/>
                </a:lnTo>
                <a:lnTo>
                  <a:pt x="233902" y="118541"/>
                </a:lnTo>
                <a:close/>
                <a:moveTo>
                  <a:pt x="250980" y="118541"/>
                </a:moveTo>
                <a:lnTo>
                  <a:pt x="250980" y="126801"/>
                </a:lnTo>
                <a:lnTo>
                  <a:pt x="242553" y="126801"/>
                </a:lnTo>
                <a:lnTo>
                  <a:pt x="242553" y="118541"/>
                </a:lnTo>
                <a:close/>
                <a:moveTo>
                  <a:pt x="259686" y="118541"/>
                </a:moveTo>
                <a:lnTo>
                  <a:pt x="259686" y="126801"/>
                </a:lnTo>
                <a:lnTo>
                  <a:pt x="251203" y="126801"/>
                </a:lnTo>
                <a:lnTo>
                  <a:pt x="251203" y="118541"/>
                </a:lnTo>
                <a:close/>
                <a:moveTo>
                  <a:pt x="268337" y="118541"/>
                </a:moveTo>
                <a:lnTo>
                  <a:pt x="268337" y="126801"/>
                </a:lnTo>
                <a:lnTo>
                  <a:pt x="259910" y="126801"/>
                </a:lnTo>
                <a:lnTo>
                  <a:pt x="259910" y="118541"/>
                </a:lnTo>
                <a:close/>
                <a:moveTo>
                  <a:pt x="276988" y="118541"/>
                </a:moveTo>
                <a:lnTo>
                  <a:pt x="276988" y="126801"/>
                </a:lnTo>
                <a:lnTo>
                  <a:pt x="268560" y="126801"/>
                </a:lnTo>
                <a:lnTo>
                  <a:pt x="268560" y="118541"/>
                </a:lnTo>
                <a:close/>
                <a:moveTo>
                  <a:pt x="17190" y="127025"/>
                </a:moveTo>
                <a:lnTo>
                  <a:pt x="17190" y="135229"/>
                </a:lnTo>
                <a:lnTo>
                  <a:pt x="8762" y="135229"/>
                </a:lnTo>
                <a:lnTo>
                  <a:pt x="8762" y="127025"/>
                </a:lnTo>
                <a:close/>
                <a:moveTo>
                  <a:pt x="25840" y="127025"/>
                </a:moveTo>
                <a:lnTo>
                  <a:pt x="25840" y="135229"/>
                </a:lnTo>
                <a:lnTo>
                  <a:pt x="17413" y="135229"/>
                </a:lnTo>
                <a:lnTo>
                  <a:pt x="17413" y="127025"/>
                </a:lnTo>
                <a:close/>
                <a:moveTo>
                  <a:pt x="34547" y="127025"/>
                </a:moveTo>
                <a:lnTo>
                  <a:pt x="34547" y="135229"/>
                </a:lnTo>
                <a:lnTo>
                  <a:pt x="26064" y="135229"/>
                </a:lnTo>
                <a:lnTo>
                  <a:pt x="26064" y="127025"/>
                </a:lnTo>
                <a:close/>
                <a:moveTo>
                  <a:pt x="43197" y="127025"/>
                </a:moveTo>
                <a:lnTo>
                  <a:pt x="43197" y="135229"/>
                </a:lnTo>
                <a:lnTo>
                  <a:pt x="34770" y="135229"/>
                </a:lnTo>
                <a:lnTo>
                  <a:pt x="34770" y="127025"/>
                </a:lnTo>
                <a:close/>
                <a:moveTo>
                  <a:pt x="51848" y="127025"/>
                </a:moveTo>
                <a:lnTo>
                  <a:pt x="51848" y="135229"/>
                </a:lnTo>
                <a:lnTo>
                  <a:pt x="43421" y="135229"/>
                </a:lnTo>
                <a:lnTo>
                  <a:pt x="43421" y="127025"/>
                </a:lnTo>
                <a:close/>
                <a:moveTo>
                  <a:pt x="60499" y="127025"/>
                </a:moveTo>
                <a:lnTo>
                  <a:pt x="60499" y="135229"/>
                </a:lnTo>
                <a:lnTo>
                  <a:pt x="52071" y="135229"/>
                </a:lnTo>
                <a:lnTo>
                  <a:pt x="52071" y="127025"/>
                </a:lnTo>
                <a:close/>
                <a:moveTo>
                  <a:pt x="69149" y="127025"/>
                </a:moveTo>
                <a:lnTo>
                  <a:pt x="69149" y="135229"/>
                </a:lnTo>
                <a:lnTo>
                  <a:pt x="60722" y="135229"/>
                </a:lnTo>
                <a:lnTo>
                  <a:pt x="60722" y="127025"/>
                </a:lnTo>
                <a:close/>
                <a:moveTo>
                  <a:pt x="77800" y="127025"/>
                </a:moveTo>
                <a:lnTo>
                  <a:pt x="77800" y="135229"/>
                </a:lnTo>
                <a:lnTo>
                  <a:pt x="69373" y="135229"/>
                </a:lnTo>
                <a:lnTo>
                  <a:pt x="69373" y="127025"/>
                </a:lnTo>
                <a:close/>
                <a:moveTo>
                  <a:pt x="86506" y="127025"/>
                </a:moveTo>
                <a:lnTo>
                  <a:pt x="86506" y="135229"/>
                </a:lnTo>
                <a:lnTo>
                  <a:pt x="78023" y="135229"/>
                </a:lnTo>
                <a:lnTo>
                  <a:pt x="78023" y="127025"/>
                </a:lnTo>
                <a:close/>
                <a:moveTo>
                  <a:pt x="95157" y="127025"/>
                </a:moveTo>
                <a:lnTo>
                  <a:pt x="95157" y="135229"/>
                </a:lnTo>
                <a:lnTo>
                  <a:pt x="86730" y="135229"/>
                </a:lnTo>
                <a:lnTo>
                  <a:pt x="86730" y="127025"/>
                </a:lnTo>
                <a:close/>
                <a:moveTo>
                  <a:pt x="103808" y="127025"/>
                </a:moveTo>
                <a:lnTo>
                  <a:pt x="103808" y="135229"/>
                </a:lnTo>
                <a:lnTo>
                  <a:pt x="95380" y="135229"/>
                </a:lnTo>
                <a:lnTo>
                  <a:pt x="95380" y="127025"/>
                </a:lnTo>
                <a:close/>
                <a:moveTo>
                  <a:pt x="112458" y="127025"/>
                </a:moveTo>
                <a:lnTo>
                  <a:pt x="112458" y="135229"/>
                </a:lnTo>
                <a:lnTo>
                  <a:pt x="104031" y="135229"/>
                </a:lnTo>
                <a:lnTo>
                  <a:pt x="104031" y="127025"/>
                </a:lnTo>
                <a:close/>
                <a:moveTo>
                  <a:pt x="121109" y="127025"/>
                </a:moveTo>
                <a:lnTo>
                  <a:pt x="121109" y="135229"/>
                </a:lnTo>
                <a:lnTo>
                  <a:pt x="112681" y="135229"/>
                </a:lnTo>
                <a:lnTo>
                  <a:pt x="112681" y="127025"/>
                </a:lnTo>
                <a:close/>
                <a:moveTo>
                  <a:pt x="129760" y="127025"/>
                </a:moveTo>
                <a:lnTo>
                  <a:pt x="129760" y="135229"/>
                </a:lnTo>
                <a:lnTo>
                  <a:pt x="121332" y="135229"/>
                </a:lnTo>
                <a:lnTo>
                  <a:pt x="121332" y="127025"/>
                </a:lnTo>
                <a:close/>
                <a:moveTo>
                  <a:pt x="138410" y="127025"/>
                </a:moveTo>
                <a:lnTo>
                  <a:pt x="138410" y="135229"/>
                </a:lnTo>
                <a:lnTo>
                  <a:pt x="129983" y="135229"/>
                </a:lnTo>
                <a:lnTo>
                  <a:pt x="129983" y="127025"/>
                </a:lnTo>
                <a:close/>
                <a:moveTo>
                  <a:pt x="147117" y="127025"/>
                </a:moveTo>
                <a:lnTo>
                  <a:pt x="147117" y="135229"/>
                </a:lnTo>
                <a:lnTo>
                  <a:pt x="138633" y="135229"/>
                </a:lnTo>
                <a:lnTo>
                  <a:pt x="138633" y="127025"/>
                </a:lnTo>
                <a:close/>
                <a:moveTo>
                  <a:pt x="155767" y="127025"/>
                </a:moveTo>
                <a:lnTo>
                  <a:pt x="155767" y="135229"/>
                </a:lnTo>
                <a:lnTo>
                  <a:pt x="147340" y="135229"/>
                </a:lnTo>
                <a:lnTo>
                  <a:pt x="147340" y="127025"/>
                </a:lnTo>
                <a:close/>
                <a:moveTo>
                  <a:pt x="164418" y="127025"/>
                </a:moveTo>
                <a:lnTo>
                  <a:pt x="164418" y="135229"/>
                </a:lnTo>
                <a:lnTo>
                  <a:pt x="155990" y="135229"/>
                </a:lnTo>
                <a:lnTo>
                  <a:pt x="155990" y="127025"/>
                </a:lnTo>
                <a:close/>
                <a:moveTo>
                  <a:pt x="173069" y="127025"/>
                </a:moveTo>
                <a:lnTo>
                  <a:pt x="173069" y="135229"/>
                </a:lnTo>
                <a:lnTo>
                  <a:pt x="164641" y="135229"/>
                </a:lnTo>
                <a:lnTo>
                  <a:pt x="164641" y="127025"/>
                </a:lnTo>
                <a:close/>
                <a:moveTo>
                  <a:pt x="181719" y="127025"/>
                </a:moveTo>
                <a:lnTo>
                  <a:pt x="181719" y="135229"/>
                </a:lnTo>
                <a:lnTo>
                  <a:pt x="173292" y="135229"/>
                </a:lnTo>
                <a:lnTo>
                  <a:pt x="173292" y="127025"/>
                </a:lnTo>
                <a:close/>
                <a:moveTo>
                  <a:pt x="190370" y="127025"/>
                </a:moveTo>
                <a:lnTo>
                  <a:pt x="190370" y="135229"/>
                </a:lnTo>
                <a:lnTo>
                  <a:pt x="181942" y="135229"/>
                </a:lnTo>
                <a:lnTo>
                  <a:pt x="181942" y="127025"/>
                </a:lnTo>
                <a:close/>
                <a:moveTo>
                  <a:pt x="199020" y="127025"/>
                </a:moveTo>
                <a:lnTo>
                  <a:pt x="199020" y="135229"/>
                </a:lnTo>
                <a:lnTo>
                  <a:pt x="190593" y="135229"/>
                </a:lnTo>
                <a:lnTo>
                  <a:pt x="190593" y="127025"/>
                </a:lnTo>
                <a:close/>
                <a:moveTo>
                  <a:pt x="207727" y="127025"/>
                </a:moveTo>
                <a:lnTo>
                  <a:pt x="207727" y="135229"/>
                </a:lnTo>
                <a:lnTo>
                  <a:pt x="199244" y="135229"/>
                </a:lnTo>
                <a:lnTo>
                  <a:pt x="199244" y="127025"/>
                </a:lnTo>
                <a:close/>
                <a:moveTo>
                  <a:pt x="216377" y="127025"/>
                </a:moveTo>
                <a:lnTo>
                  <a:pt x="216377" y="135229"/>
                </a:lnTo>
                <a:lnTo>
                  <a:pt x="207950" y="135229"/>
                </a:lnTo>
                <a:lnTo>
                  <a:pt x="207950" y="127025"/>
                </a:lnTo>
                <a:close/>
                <a:moveTo>
                  <a:pt x="225028" y="127025"/>
                </a:moveTo>
                <a:lnTo>
                  <a:pt x="225028" y="135229"/>
                </a:lnTo>
                <a:lnTo>
                  <a:pt x="216601" y="135229"/>
                </a:lnTo>
                <a:lnTo>
                  <a:pt x="216601" y="127025"/>
                </a:lnTo>
                <a:close/>
                <a:moveTo>
                  <a:pt x="233679" y="127025"/>
                </a:moveTo>
                <a:lnTo>
                  <a:pt x="233679" y="135229"/>
                </a:lnTo>
                <a:lnTo>
                  <a:pt x="225251" y="135229"/>
                </a:lnTo>
                <a:lnTo>
                  <a:pt x="225251" y="127025"/>
                </a:lnTo>
                <a:close/>
                <a:moveTo>
                  <a:pt x="242329" y="127025"/>
                </a:moveTo>
                <a:lnTo>
                  <a:pt x="242329" y="135229"/>
                </a:lnTo>
                <a:lnTo>
                  <a:pt x="233902" y="135229"/>
                </a:lnTo>
                <a:lnTo>
                  <a:pt x="233902" y="127025"/>
                </a:lnTo>
                <a:close/>
                <a:moveTo>
                  <a:pt x="250980" y="127025"/>
                </a:moveTo>
                <a:lnTo>
                  <a:pt x="250980" y="135229"/>
                </a:lnTo>
                <a:lnTo>
                  <a:pt x="242553" y="135229"/>
                </a:lnTo>
                <a:lnTo>
                  <a:pt x="242553" y="127025"/>
                </a:lnTo>
                <a:close/>
                <a:moveTo>
                  <a:pt x="259686" y="127025"/>
                </a:moveTo>
                <a:lnTo>
                  <a:pt x="259686" y="135229"/>
                </a:lnTo>
                <a:lnTo>
                  <a:pt x="251203" y="135229"/>
                </a:lnTo>
                <a:lnTo>
                  <a:pt x="251203" y="127025"/>
                </a:lnTo>
                <a:close/>
                <a:moveTo>
                  <a:pt x="268337" y="127025"/>
                </a:moveTo>
                <a:lnTo>
                  <a:pt x="268337" y="135229"/>
                </a:lnTo>
                <a:lnTo>
                  <a:pt x="259910" y="135229"/>
                </a:lnTo>
                <a:lnTo>
                  <a:pt x="259910" y="127025"/>
                </a:lnTo>
                <a:close/>
                <a:moveTo>
                  <a:pt x="276988" y="127025"/>
                </a:moveTo>
                <a:lnTo>
                  <a:pt x="276988" y="135229"/>
                </a:lnTo>
                <a:lnTo>
                  <a:pt x="268560" y="135229"/>
                </a:lnTo>
                <a:lnTo>
                  <a:pt x="268560" y="127025"/>
                </a:lnTo>
                <a:close/>
                <a:moveTo>
                  <a:pt x="17190" y="135452"/>
                </a:moveTo>
                <a:lnTo>
                  <a:pt x="17190" y="143712"/>
                </a:lnTo>
                <a:lnTo>
                  <a:pt x="8762" y="143712"/>
                </a:lnTo>
                <a:lnTo>
                  <a:pt x="8762" y="135452"/>
                </a:lnTo>
                <a:close/>
                <a:moveTo>
                  <a:pt x="25840" y="135452"/>
                </a:moveTo>
                <a:lnTo>
                  <a:pt x="25840" y="143712"/>
                </a:lnTo>
                <a:lnTo>
                  <a:pt x="17413" y="143712"/>
                </a:lnTo>
                <a:lnTo>
                  <a:pt x="17413" y="135452"/>
                </a:lnTo>
                <a:close/>
                <a:moveTo>
                  <a:pt x="34547" y="135452"/>
                </a:moveTo>
                <a:lnTo>
                  <a:pt x="34547" y="143712"/>
                </a:lnTo>
                <a:lnTo>
                  <a:pt x="26064" y="143712"/>
                </a:lnTo>
                <a:lnTo>
                  <a:pt x="26064" y="135452"/>
                </a:lnTo>
                <a:close/>
                <a:moveTo>
                  <a:pt x="43197" y="135452"/>
                </a:moveTo>
                <a:lnTo>
                  <a:pt x="43197" y="143712"/>
                </a:lnTo>
                <a:lnTo>
                  <a:pt x="34770" y="143712"/>
                </a:lnTo>
                <a:lnTo>
                  <a:pt x="34770" y="135452"/>
                </a:lnTo>
                <a:close/>
                <a:moveTo>
                  <a:pt x="51848" y="135452"/>
                </a:moveTo>
                <a:lnTo>
                  <a:pt x="51848" y="143712"/>
                </a:lnTo>
                <a:lnTo>
                  <a:pt x="43421" y="143712"/>
                </a:lnTo>
                <a:lnTo>
                  <a:pt x="43421" y="135452"/>
                </a:lnTo>
                <a:close/>
                <a:moveTo>
                  <a:pt x="60499" y="135452"/>
                </a:moveTo>
                <a:lnTo>
                  <a:pt x="60499" y="143712"/>
                </a:lnTo>
                <a:lnTo>
                  <a:pt x="52071" y="143712"/>
                </a:lnTo>
                <a:lnTo>
                  <a:pt x="52071" y="135452"/>
                </a:lnTo>
                <a:close/>
                <a:moveTo>
                  <a:pt x="69149" y="135452"/>
                </a:moveTo>
                <a:lnTo>
                  <a:pt x="69149" y="143712"/>
                </a:lnTo>
                <a:lnTo>
                  <a:pt x="60722" y="143712"/>
                </a:lnTo>
                <a:lnTo>
                  <a:pt x="60722" y="135452"/>
                </a:lnTo>
                <a:close/>
                <a:moveTo>
                  <a:pt x="77800" y="135452"/>
                </a:moveTo>
                <a:lnTo>
                  <a:pt x="77800" y="143712"/>
                </a:lnTo>
                <a:lnTo>
                  <a:pt x="69373" y="143712"/>
                </a:lnTo>
                <a:lnTo>
                  <a:pt x="69373" y="135452"/>
                </a:lnTo>
                <a:close/>
                <a:moveTo>
                  <a:pt x="86506" y="135452"/>
                </a:moveTo>
                <a:lnTo>
                  <a:pt x="86506" y="143712"/>
                </a:lnTo>
                <a:lnTo>
                  <a:pt x="78023" y="143712"/>
                </a:lnTo>
                <a:lnTo>
                  <a:pt x="78023" y="135452"/>
                </a:lnTo>
                <a:close/>
                <a:moveTo>
                  <a:pt x="95157" y="135452"/>
                </a:moveTo>
                <a:lnTo>
                  <a:pt x="95157" y="143712"/>
                </a:lnTo>
                <a:lnTo>
                  <a:pt x="86730" y="143712"/>
                </a:lnTo>
                <a:lnTo>
                  <a:pt x="86730" y="135452"/>
                </a:lnTo>
                <a:close/>
                <a:moveTo>
                  <a:pt x="103808" y="135452"/>
                </a:moveTo>
                <a:lnTo>
                  <a:pt x="103808" y="143712"/>
                </a:lnTo>
                <a:lnTo>
                  <a:pt x="95380" y="143712"/>
                </a:lnTo>
                <a:lnTo>
                  <a:pt x="95380" y="135452"/>
                </a:lnTo>
                <a:close/>
                <a:moveTo>
                  <a:pt x="112458" y="135452"/>
                </a:moveTo>
                <a:lnTo>
                  <a:pt x="112458" y="143712"/>
                </a:lnTo>
                <a:lnTo>
                  <a:pt x="104031" y="143712"/>
                </a:lnTo>
                <a:lnTo>
                  <a:pt x="104031" y="135452"/>
                </a:lnTo>
                <a:close/>
                <a:moveTo>
                  <a:pt x="121109" y="135452"/>
                </a:moveTo>
                <a:lnTo>
                  <a:pt x="121109" y="143712"/>
                </a:lnTo>
                <a:lnTo>
                  <a:pt x="112681" y="143712"/>
                </a:lnTo>
                <a:lnTo>
                  <a:pt x="112681" y="135452"/>
                </a:lnTo>
                <a:close/>
                <a:moveTo>
                  <a:pt x="129760" y="135452"/>
                </a:moveTo>
                <a:lnTo>
                  <a:pt x="129760" y="143712"/>
                </a:lnTo>
                <a:lnTo>
                  <a:pt x="121332" y="143712"/>
                </a:lnTo>
                <a:lnTo>
                  <a:pt x="121332" y="135452"/>
                </a:lnTo>
                <a:close/>
                <a:moveTo>
                  <a:pt x="138410" y="135452"/>
                </a:moveTo>
                <a:lnTo>
                  <a:pt x="138410" y="143712"/>
                </a:lnTo>
                <a:lnTo>
                  <a:pt x="129983" y="143712"/>
                </a:lnTo>
                <a:lnTo>
                  <a:pt x="129983" y="135452"/>
                </a:lnTo>
                <a:close/>
                <a:moveTo>
                  <a:pt x="147117" y="135452"/>
                </a:moveTo>
                <a:lnTo>
                  <a:pt x="147117" y="143712"/>
                </a:lnTo>
                <a:lnTo>
                  <a:pt x="138633" y="143712"/>
                </a:lnTo>
                <a:lnTo>
                  <a:pt x="138633" y="135452"/>
                </a:lnTo>
                <a:close/>
                <a:moveTo>
                  <a:pt x="155767" y="135452"/>
                </a:moveTo>
                <a:lnTo>
                  <a:pt x="155767" y="143712"/>
                </a:lnTo>
                <a:lnTo>
                  <a:pt x="147340" y="143712"/>
                </a:lnTo>
                <a:lnTo>
                  <a:pt x="147340" y="135452"/>
                </a:lnTo>
                <a:close/>
                <a:moveTo>
                  <a:pt x="164418" y="135452"/>
                </a:moveTo>
                <a:lnTo>
                  <a:pt x="164418" y="143712"/>
                </a:lnTo>
                <a:lnTo>
                  <a:pt x="155990" y="143712"/>
                </a:lnTo>
                <a:lnTo>
                  <a:pt x="155990" y="135452"/>
                </a:lnTo>
                <a:close/>
                <a:moveTo>
                  <a:pt x="173069" y="135452"/>
                </a:moveTo>
                <a:lnTo>
                  <a:pt x="173069" y="143712"/>
                </a:lnTo>
                <a:lnTo>
                  <a:pt x="164641" y="143712"/>
                </a:lnTo>
                <a:lnTo>
                  <a:pt x="164641" y="135452"/>
                </a:lnTo>
                <a:close/>
                <a:moveTo>
                  <a:pt x="181719" y="135452"/>
                </a:moveTo>
                <a:lnTo>
                  <a:pt x="181719" y="143712"/>
                </a:lnTo>
                <a:lnTo>
                  <a:pt x="173292" y="143712"/>
                </a:lnTo>
                <a:lnTo>
                  <a:pt x="173292" y="135452"/>
                </a:lnTo>
                <a:close/>
                <a:moveTo>
                  <a:pt x="190370" y="135452"/>
                </a:moveTo>
                <a:lnTo>
                  <a:pt x="190370" y="143712"/>
                </a:lnTo>
                <a:lnTo>
                  <a:pt x="181942" y="143712"/>
                </a:lnTo>
                <a:lnTo>
                  <a:pt x="181942" y="135452"/>
                </a:lnTo>
                <a:close/>
                <a:moveTo>
                  <a:pt x="199020" y="135452"/>
                </a:moveTo>
                <a:lnTo>
                  <a:pt x="199020" y="143712"/>
                </a:lnTo>
                <a:lnTo>
                  <a:pt x="190593" y="143712"/>
                </a:lnTo>
                <a:lnTo>
                  <a:pt x="190593" y="135452"/>
                </a:lnTo>
                <a:close/>
                <a:moveTo>
                  <a:pt x="207727" y="135452"/>
                </a:moveTo>
                <a:lnTo>
                  <a:pt x="207727" y="143712"/>
                </a:lnTo>
                <a:lnTo>
                  <a:pt x="199244" y="143712"/>
                </a:lnTo>
                <a:lnTo>
                  <a:pt x="199244" y="135452"/>
                </a:lnTo>
                <a:close/>
                <a:moveTo>
                  <a:pt x="216377" y="135452"/>
                </a:moveTo>
                <a:lnTo>
                  <a:pt x="216377" y="143712"/>
                </a:lnTo>
                <a:lnTo>
                  <a:pt x="207950" y="143712"/>
                </a:lnTo>
                <a:lnTo>
                  <a:pt x="207950" y="135452"/>
                </a:lnTo>
                <a:close/>
                <a:moveTo>
                  <a:pt x="225028" y="135452"/>
                </a:moveTo>
                <a:lnTo>
                  <a:pt x="225028" y="143712"/>
                </a:lnTo>
                <a:lnTo>
                  <a:pt x="216601" y="143712"/>
                </a:lnTo>
                <a:lnTo>
                  <a:pt x="216601" y="135452"/>
                </a:lnTo>
                <a:close/>
                <a:moveTo>
                  <a:pt x="233679" y="135452"/>
                </a:moveTo>
                <a:lnTo>
                  <a:pt x="233679" y="143712"/>
                </a:lnTo>
                <a:lnTo>
                  <a:pt x="225251" y="143712"/>
                </a:lnTo>
                <a:lnTo>
                  <a:pt x="225251" y="135452"/>
                </a:lnTo>
                <a:close/>
                <a:moveTo>
                  <a:pt x="242329" y="135452"/>
                </a:moveTo>
                <a:lnTo>
                  <a:pt x="242329" y="143712"/>
                </a:lnTo>
                <a:lnTo>
                  <a:pt x="233902" y="143712"/>
                </a:lnTo>
                <a:lnTo>
                  <a:pt x="233902" y="135452"/>
                </a:lnTo>
                <a:close/>
                <a:moveTo>
                  <a:pt x="250980" y="135452"/>
                </a:moveTo>
                <a:lnTo>
                  <a:pt x="250980" y="143712"/>
                </a:lnTo>
                <a:lnTo>
                  <a:pt x="242553" y="143712"/>
                </a:lnTo>
                <a:lnTo>
                  <a:pt x="242553" y="135452"/>
                </a:lnTo>
                <a:close/>
                <a:moveTo>
                  <a:pt x="259686" y="135452"/>
                </a:moveTo>
                <a:lnTo>
                  <a:pt x="259686" y="143712"/>
                </a:lnTo>
                <a:lnTo>
                  <a:pt x="251203" y="143712"/>
                </a:lnTo>
                <a:lnTo>
                  <a:pt x="251203" y="135452"/>
                </a:lnTo>
                <a:close/>
                <a:moveTo>
                  <a:pt x="268337" y="135452"/>
                </a:moveTo>
                <a:lnTo>
                  <a:pt x="268337" y="143712"/>
                </a:lnTo>
                <a:lnTo>
                  <a:pt x="259910" y="143712"/>
                </a:lnTo>
                <a:lnTo>
                  <a:pt x="259910" y="135452"/>
                </a:lnTo>
                <a:close/>
                <a:moveTo>
                  <a:pt x="276988" y="135452"/>
                </a:moveTo>
                <a:lnTo>
                  <a:pt x="276988" y="143712"/>
                </a:lnTo>
                <a:lnTo>
                  <a:pt x="268560" y="143712"/>
                </a:lnTo>
                <a:lnTo>
                  <a:pt x="268560" y="135452"/>
                </a:lnTo>
                <a:close/>
                <a:moveTo>
                  <a:pt x="17190" y="143935"/>
                </a:moveTo>
                <a:lnTo>
                  <a:pt x="17190" y="152139"/>
                </a:lnTo>
                <a:lnTo>
                  <a:pt x="8762" y="152139"/>
                </a:lnTo>
                <a:lnTo>
                  <a:pt x="8762" y="143935"/>
                </a:lnTo>
                <a:close/>
                <a:moveTo>
                  <a:pt x="25840" y="143935"/>
                </a:moveTo>
                <a:lnTo>
                  <a:pt x="25840" y="152139"/>
                </a:lnTo>
                <a:lnTo>
                  <a:pt x="17413" y="152139"/>
                </a:lnTo>
                <a:lnTo>
                  <a:pt x="17413" y="143935"/>
                </a:lnTo>
                <a:close/>
                <a:moveTo>
                  <a:pt x="34547" y="143935"/>
                </a:moveTo>
                <a:lnTo>
                  <a:pt x="34547" y="152139"/>
                </a:lnTo>
                <a:lnTo>
                  <a:pt x="26064" y="152139"/>
                </a:lnTo>
                <a:lnTo>
                  <a:pt x="26064" y="143935"/>
                </a:lnTo>
                <a:close/>
                <a:moveTo>
                  <a:pt x="43197" y="143935"/>
                </a:moveTo>
                <a:lnTo>
                  <a:pt x="43197" y="152139"/>
                </a:lnTo>
                <a:lnTo>
                  <a:pt x="34770" y="152139"/>
                </a:lnTo>
                <a:lnTo>
                  <a:pt x="34770" y="143935"/>
                </a:lnTo>
                <a:close/>
                <a:moveTo>
                  <a:pt x="51848" y="143935"/>
                </a:moveTo>
                <a:lnTo>
                  <a:pt x="51848" y="152139"/>
                </a:lnTo>
                <a:lnTo>
                  <a:pt x="43421" y="152139"/>
                </a:lnTo>
                <a:lnTo>
                  <a:pt x="43421" y="143935"/>
                </a:lnTo>
                <a:close/>
                <a:moveTo>
                  <a:pt x="60499" y="143935"/>
                </a:moveTo>
                <a:lnTo>
                  <a:pt x="60499" y="152139"/>
                </a:lnTo>
                <a:lnTo>
                  <a:pt x="52071" y="152139"/>
                </a:lnTo>
                <a:lnTo>
                  <a:pt x="52071" y="143935"/>
                </a:lnTo>
                <a:close/>
                <a:moveTo>
                  <a:pt x="69149" y="143935"/>
                </a:moveTo>
                <a:lnTo>
                  <a:pt x="69149" y="152139"/>
                </a:lnTo>
                <a:lnTo>
                  <a:pt x="60722" y="152139"/>
                </a:lnTo>
                <a:lnTo>
                  <a:pt x="60722" y="143935"/>
                </a:lnTo>
                <a:close/>
                <a:moveTo>
                  <a:pt x="77800" y="143935"/>
                </a:moveTo>
                <a:lnTo>
                  <a:pt x="77800" y="152139"/>
                </a:lnTo>
                <a:lnTo>
                  <a:pt x="69373" y="152139"/>
                </a:lnTo>
                <a:lnTo>
                  <a:pt x="69373" y="143935"/>
                </a:lnTo>
                <a:close/>
                <a:moveTo>
                  <a:pt x="86506" y="143935"/>
                </a:moveTo>
                <a:lnTo>
                  <a:pt x="86506" y="152139"/>
                </a:lnTo>
                <a:lnTo>
                  <a:pt x="78023" y="152139"/>
                </a:lnTo>
                <a:lnTo>
                  <a:pt x="78023" y="143935"/>
                </a:lnTo>
                <a:close/>
                <a:moveTo>
                  <a:pt x="95157" y="143935"/>
                </a:moveTo>
                <a:lnTo>
                  <a:pt x="95157" y="152139"/>
                </a:lnTo>
                <a:lnTo>
                  <a:pt x="86730" y="152139"/>
                </a:lnTo>
                <a:lnTo>
                  <a:pt x="86730" y="143935"/>
                </a:lnTo>
                <a:close/>
                <a:moveTo>
                  <a:pt x="103808" y="143935"/>
                </a:moveTo>
                <a:lnTo>
                  <a:pt x="103808" y="152139"/>
                </a:lnTo>
                <a:lnTo>
                  <a:pt x="95380" y="152139"/>
                </a:lnTo>
                <a:lnTo>
                  <a:pt x="95380" y="143935"/>
                </a:lnTo>
                <a:close/>
                <a:moveTo>
                  <a:pt x="112458" y="143935"/>
                </a:moveTo>
                <a:lnTo>
                  <a:pt x="112458" y="152139"/>
                </a:lnTo>
                <a:lnTo>
                  <a:pt x="104031" y="152139"/>
                </a:lnTo>
                <a:lnTo>
                  <a:pt x="104031" y="143935"/>
                </a:lnTo>
                <a:close/>
                <a:moveTo>
                  <a:pt x="121109" y="143935"/>
                </a:moveTo>
                <a:lnTo>
                  <a:pt x="121109" y="152139"/>
                </a:lnTo>
                <a:lnTo>
                  <a:pt x="112681" y="152139"/>
                </a:lnTo>
                <a:lnTo>
                  <a:pt x="112681" y="143935"/>
                </a:lnTo>
                <a:close/>
                <a:moveTo>
                  <a:pt x="129760" y="143935"/>
                </a:moveTo>
                <a:lnTo>
                  <a:pt x="129760" y="152139"/>
                </a:lnTo>
                <a:lnTo>
                  <a:pt x="121332" y="152139"/>
                </a:lnTo>
                <a:lnTo>
                  <a:pt x="121332" y="143935"/>
                </a:lnTo>
                <a:close/>
                <a:moveTo>
                  <a:pt x="138410" y="143935"/>
                </a:moveTo>
                <a:lnTo>
                  <a:pt x="138410" y="152139"/>
                </a:lnTo>
                <a:lnTo>
                  <a:pt x="129983" y="152139"/>
                </a:lnTo>
                <a:lnTo>
                  <a:pt x="129983" y="143935"/>
                </a:lnTo>
                <a:close/>
                <a:moveTo>
                  <a:pt x="147117" y="143935"/>
                </a:moveTo>
                <a:lnTo>
                  <a:pt x="147117" y="152139"/>
                </a:lnTo>
                <a:lnTo>
                  <a:pt x="138633" y="152139"/>
                </a:lnTo>
                <a:lnTo>
                  <a:pt x="138633" y="143935"/>
                </a:lnTo>
                <a:close/>
                <a:moveTo>
                  <a:pt x="155767" y="143935"/>
                </a:moveTo>
                <a:lnTo>
                  <a:pt x="155767" y="152139"/>
                </a:lnTo>
                <a:lnTo>
                  <a:pt x="147340" y="152139"/>
                </a:lnTo>
                <a:lnTo>
                  <a:pt x="147340" y="143935"/>
                </a:lnTo>
                <a:close/>
                <a:moveTo>
                  <a:pt x="164418" y="143935"/>
                </a:moveTo>
                <a:lnTo>
                  <a:pt x="164418" y="152139"/>
                </a:lnTo>
                <a:lnTo>
                  <a:pt x="155990" y="152139"/>
                </a:lnTo>
                <a:lnTo>
                  <a:pt x="155990" y="143935"/>
                </a:lnTo>
                <a:close/>
                <a:moveTo>
                  <a:pt x="173069" y="143935"/>
                </a:moveTo>
                <a:lnTo>
                  <a:pt x="173069" y="152139"/>
                </a:lnTo>
                <a:lnTo>
                  <a:pt x="164641" y="152139"/>
                </a:lnTo>
                <a:lnTo>
                  <a:pt x="164641" y="143935"/>
                </a:lnTo>
                <a:close/>
                <a:moveTo>
                  <a:pt x="181719" y="143935"/>
                </a:moveTo>
                <a:lnTo>
                  <a:pt x="181719" y="152139"/>
                </a:lnTo>
                <a:lnTo>
                  <a:pt x="173292" y="152139"/>
                </a:lnTo>
                <a:lnTo>
                  <a:pt x="173292" y="143935"/>
                </a:lnTo>
                <a:close/>
                <a:moveTo>
                  <a:pt x="190370" y="143935"/>
                </a:moveTo>
                <a:lnTo>
                  <a:pt x="190370" y="152139"/>
                </a:lnTo>
                <a:lnTo>
                  <a:pt x="181942" y="152139"/>
                </a:lnTo>
                <a:lnTo>
                  <a:pt x="181942" y="143935"/>
                </a:lnTo>
                <a:close/>
                <a:moveTo>
                  <a:pt x="199020" y="143935"/>
                </a:moveTo>
                <a:lnTo>
                  <a:pt x="199020" y="152139"/>
                </a:lnTo>
                <a:lnTo>
                  <a:pt x="190593" y="152139"/>
                </a:lnTo>
                <a:lnTo>
                  <a:pt x="190593" y="143935"/>
                </a:lnTo>
                <a:close/>
                <a:moveTo>
                  <a:pt x="207727" y="143935"/>
                </a:moveTo>
                <a:lnTo>
                  <a:pt x="207727" y="152139"/>
                </a:lnTo>
                <a:lnTo>
                  <a:pt x="199244" y="152139"/>
                </a:lnTo>
                <a:lnTo>
                  <a:pt x="199244" y="143935"/>
                </a:lnTo>
                <a:close/>
                <a:moveTo>
                  <a:pt x="216377" y="143935"/>
                </a:moveTo>
                <a:lnTo>
                  <a:pt x="216377" y="152139"/>
                </a:lnTo>
                <a:lnTo>
                  <a:pt x="207950" y="152139"/>
                </a:lnTo>
                <a:lnTo>
                  <a:pt x="207950" y="143935"/>
                </a:lnTo>
                <a:close/>
                <a:moveTo>
                  <a:pt x="225028" y="143935"/>
                </a:moveTo>
                <a:lnTo>
                  <a:pt x="225028" y="152139"/>
                </a:lnTo>
                <a:lnTo>
                  <a:pt x="216601" y="152139"/>
                </a:lnTo>
                <a:lnTo>
                  <a:pt x="216601" y="143935"/>
                </a:lnTo>
                <a:close/>
                <a:moveTo>
                  <a:pt x="233679" y="143935"/>
                </a:moveTo>
                <a:lnTo>
                  <a:pt x="233679" y="152139"/>
                </a:lnTo>
                <a:lnTo>
                  <a:pt x="225251" y="152139"/>
                </a:lnTo>
                <a:lnTo>
                  <a:pt x="225251" y="143935"/>
                </a:lnTo>
                <a:close/>
                <a:moveTo>
                  <a:pt x="242329" y="143935"/>
                </a:moveTo>
                <a:lnTo>
                  <a:pt x="242329" y="152139"/>
                </a:lnTo>
                <a:lnTo>
                  <a:pt x="233902" y="152139"/>
                </a:lnTo>
                <a:lnTo>
                  <a:pt x="233902" y="143935"/>
                </a:lnTo>
                <a:close/>
                <a:moveTo>
                  <a:pt x="250980" y="143935"/>
                </a:moveTo>
                <a:lnTo>
                  <a:pt x="250980" y="152139"/>
                </a:lnTo>
                <a:lnTo>
                  <a:pt x="242553" y="152139"/>
                </a:lnTo>
                <a:lnTo>
                  <a:pt x="242553" y="143935"/>
                </a:lnTo>
                <a:close/>
                <a:moveTo>
                  <a:pt x="259686" y="143935"/>
                </a:moveTo>
                <a:lnTo>
                  <a:pt x="259686" y="152139"/>
                </a:lnTo>
                <a:lnTo>
                  <a:pt x="251203" y="152139"/>
                </a:lnTo>
                <a:lnTo>
                  <a:pt x="251203" y="143935"/>
                </a:lnTo>
                <a:close/>
                <a:moveTo>
                  <a:pt x="268337" y="143935"/>
                </a:moveTo>
                <a:lnTo>
                  <a:pt x="268337" y="152139"/>
                </a:lnTo>
                <a:lnTo>
                  <a:pt x="259910" y="152139"/>
                </a:lnTo>
                <a:lnTo>
                  <a:pt x="259910" y="143935"/>
                </a:lnTo>
                <a:close/>
                <a:moveTo>
                  <a:pt x="276988" y="143935"/>
                </a:moveTo>
                <a:lnTo>
                  <a:pt x="276988" y="152139"/>
                </a:lnTo>
                <a:lnTo>
                  <a:pt x="268560" y="152139"/>
                </a:lnTo>
                <a:lnTo>
                  <a:pt x="268560" y="143935"/>
                </a:lnTo>
                <a:close/>
                <a:moveTo>
                  <a:pt x="8539" y="0"/>
                </a:moveTo>
                <a:lnTo>
                  <a:pt x="8539" y="8372"/>
                </a:lnTo>
                <a:lnTo>
                  <a:pt x="0" y="8372"/>
                </a:lnTo>
                <a:lnTo>
                  <a:pt x="0" y="8595"/>
                </a:lnTo>
                <a:lnTo>
                  <a:pt x="8539" y="8595"/>
                </a:lnTo>
                <a:lnTo>
                  <a:pt x="8539" y="16799"/>
                </a:lnTo>
                <a:lnTo>
                  <a:pt x="0" y="16799"/>
                </a:lnTo>
                <a:lnTo>
                  <a:pt x="0" y="17022"/>
                </a:lnTo>
                <a:lnTo>
                  <a:pt x="8539" y="17022"/>
                </a:lnTo>
                <a:lnTo>
                  <a:pt x="8539" y="25282"/>
                </a:lnTo>
                <a:lnTo>
                  <a:pt x="0" y="25282"/>
                </a:lnTo>
                <a:lnTo>
                  <a:pt x="0" y="25505"/>
                </a:lnTo>
                <a:lnTo>
                  <a:pt x="8539" y="25505"/>
                </a:lnTo>
                <a:lnTo>
                  <a:pt x="8539" y="33709"/>
                </a:lnTo>
                <a:lnTo>
                  <a:pt x="0" y="33709"/>
                </a:lnTo>
                <a:lnTo>
                  <a:pt x="0" y="33933"/>
                </a:lnTo>
                <a:lnTo>
                  <a:pt x="8539" y="33933"/>
                </a:lnTo>
                <a:lnTo>
                  <a:pt x="8539" y="42193"/>
                </a:lnTo>
                <a:lnTo>
                  <a:pt x="0" y="42193"/>
                </a:lnTo>
                <a:lnTo>
                  <a:pt x="0" y="42416"/>
                </a:lnTo>
                <a:lnTo>
                  <a:pt x="8539" y="42416"/>
                </a:lnTo>
                <a:lnTo>
                  <a:pt x="8539" y="50620"/>
                </a:lnTo>
                <a:lnTo>
                  <a:pt x="0" y="50620"/>
                </a:lnTo>
                <a:lnTo>
                  <a:pt x="0" y="50843"/>
                </a:lnTo>
                <a:lnTo>
                  <a:pt x="8539" y="50843"/>
                </a:lnTo>
                <a:lnTo>
                  <a:pt x="8539" y="59103"/>
                </a:lnTo>
                <a:lnTo>
                  <a:pt x="0" y="59103"/>
                </a:lnTo>
                <a:lnTo>
                  <a:pt x="0" y="59326"/>
                </a:lnTo>
                <a:lnTo>
                  <a:pt x="8539" y="59326"/>
                </a:lnTo>
                <a:lnTo>
                  <a:pt x="8539" y="67586"/>
                </a:lnTo>
                <a:lnTo>
                  <a:pt x="0" y="67586"/>
                </a:lnTo>
                <a:lnTo>
                  <a:pt x="0" y="67810"/>
                </a:lnTo>
                <a:lnTo>
                  <a:pt x="8539" y="67810"/>
                </a:lnTo>
                <a:lnTo>
                  <a:pt x="8539" y="76014"/>
                </a:lnTo>
                <a:lnTo>
                  <a:pt x="0" y="76014"/>
                </a:lnTo>
                <a:lnTo>
                  <a:pt x="0" y="76237"/>
                </a:lnTo>
                <a:lnTo>
                  <a:pt x="8539" y="76237"/>
                </a:lnTo>
                <a:lnTo>
                  <a:pt x="8539" y="84497"/>
                </a:lnTo>
                <a:lnTo>
                  <a:pt x="0" y="84497"/>
                </a:lnTo>
                <a:lnTo>
                  <a:pt x="0" y="84720"/>
                </a:lnTo>
                <a:lnTo>
                  <a:pt x="8539" y="84720"/>
                </a:lnTo>
                <a:lnTo>
                  <a:pt x="8539" y="92924"/>
                </a:lnTo>
                <a:lnTo>
                  <a:pt x="0" y="92924"/>
                </a:lnTo>
                <a:lnTo>
                  <a:pt x="0" y="93148"/>
                </a:lnTo>
                <a:lnTo>
                  <a:pt x="8539" y="93148"/>
                </a:lnTo>
                <a:lnTo>
                  <a:pt x="8539" y="101408"/>
                </a:lnTo>
                <a:lnTo>
                  <a:pt x="0" y="101408"/>
                </a:lnTo>
                <a:lnTo>
                  <a:pt x="0" y="101631"/>
                </a:lnTo>
                <a:lnTo>
                  <a:pt x="8539" y="101631"/>
                </a:lnTo>
                <a:lnTo>
                  <a:pt x="8539" y="109891"/>
                </a:lnTo>
                <a:lnTo>
                  <a:pt x="0" y="109891"/>
                </a:lnTo>
                <a:lnTo>
                  <a:pt x="0" y="110114"/>
                </a:lnTo>
                <a:lnTo>
                  <a:pt x="8539" y="110114"/>
                </a:lnTo>
                <a:lnTo>
                  <a:pt x="8539" y="118318"/>
                </a:lnTo>
                <a:lnTo>
                  <a:pt x="0" y="118318"/>
                </a:lnTo>
                <a:lnTo>
                  <a:pt x="0" y="118541"/>
                </a:lnTo>
                <a:lnTo>
                  <a:pt x="8539" y="118541"/>
                </a:lnTo>
                <a:lnTo>
                  <a:pt x="8539" y="126801"/>
                </a:lnTo>
                <a:lnTo>
                  <a:pt x="0" y="126801"/>
                </a:lnTo>
                <a:lnTo>
                  <a:pt x="0" y="127025"/>
                </a:lnTo>
                <a:lnTo>
                  <a:pt x="8539" y="127025"/>
                </a:lnTo>
                <a:lnTo>
                  <a:pt x="8539" y="135229"/>
                </a:lnTo>
                <a:lnTo>
                  <a:pt x="0" y="135229"/>
                </a:lnTo>
                <a:lnTo>
                  <a:pt x="0" y="135452"/>
                </a:lnTo>
                <a:lnTo>
                  <a:pt x="8539" y="135452"/>
                </a:lnTo>
                <a:lnTo>
                  <a:pt x="8539" y="143712"/>
                </a:lnTo>
                <a:lnTo>
                  <a:pt x="0" y="143712"/>
                </a:lnTo>
                <a:lnTo>
                  <a:pt x="0" y="143935"/>
                </a:lnTo>
                <a:lnTo>
                  <a:pt x="8539" y="143935"/>
                </a:lnTo>
                <a:lnTo>
                  <a:pt x="8539" y="152139"/>
                </a:lnTo>
                <a:lnTo>
                  <a:pt x="0" y="152139"/>
                </a:lnTo>
                <a:lnTo>
                  <a:pt x="0" y="152362"/>
                </a:lnTo>
                <a:lnTo>
                  <a:pt x="8539" y="152362"/>
                </a:lnTo>
                <a:lnTo>
                  <a:pt x="8539" y="160734"/>
                </a:lnTo>
                <a:lnTo>
                  <a:pt x="8762" y="160734"/>
                </a:lnTo>
                <a:lnTo>
                  <a:pt x="8762" y="152362"/>
                </a:lnTo>
                <a:lnTo>
                  <a:pt x="17190" y="152362"/>
                </a:lnTo>
                <a:lnTo>
                  <a:pt x="17190" y="160734"/>
                </a:lnTo>
                <a:lnTo>
                  <a:pt x="17413" y="160734"/>
                </a:lnTo>
                <a:lnTo>
                  <a:pt x="17413" y="152362"/>
                </a:lnTo>
                <a:lnTo>
                  <a:pt x="25840" y="152362"/>
                </a:lnTo>
                <a:lnTo>
                  <a:pt x="25840" y="160734"/>
                </a:lnTo>
                <a:lnTo>
                  <a:pt x="26064" y="160734"/>
                </a:lnTo>
                <a:lnTo>
                  <a:pt x="26064" y="152362"/>
                </a:lnTo>
                <a:lnTo>
                  <a:pt x="34547" y="152362"/>
                </a:lnTo>
                <a:lnTo>
                  <a:pt x="34547" y="160734"/>
                </a:lnTo>
                <a:lnTo>
                  <a:pt x="34770" y="160734"/>
                </a:lnTo>
                <a:lnTo>
                  <a:pt x="34770" y="152362"/>
                </a:lnTo>
                <a:lnTo>
                  <a:pt x="43197" y="152362"/>
                </a:lnTo>
                <a:lnTo>
                  <a:pt x="43197" y="160734"/>
                </a:lnTo>
                <a:lnTo>
                  <a:pt x="43421" y="160734"/>
                </a:lnTo>
                <a:lnTo>
                  <a:pt x="43421" y="152362"/>
                </a:lnTo>
                <a:lnTo>
                  <a:pt x="51848" y="152362"/>
                </a:lnTo>
                <a:lnTo>
                  <a:pt x="51848" y="160734"/>
                </a:lnTo>
                <a:lnTo>
                  <a:pt x="52071" y="160734"/>
                </a:lnTo>
                <a:lnTo>
                  <a:pt x="52071" y="152362"/>
                </a:lnTo>
                <a:lnTo>
                  <a:pt x="60499" y="152362"/>
                </a:lnTo>
                <a:lnTo>
                  <a:pt x="60499" y="160734"/>
                </a:lnTo>
                <a:lnTo>
                  <a:pt x="60722" y="160734"/>
                </a:lnTo>
                <a:lnTo>
                  <a:pt x="60722" y="152362"/>
                </a:lnTo>
                <a:lnTo>
                  <a:pt x="69149" y="152362"/>
                </a:lnTo>
                <a:lnTo>
                  <a:pt x="69149" y="160734"/>
                </a:lnTo>
                <a:lnTo>
                  <a:pt x="69373" y="160734"/>
                </a:lnTo>
                <a:lnTo>
                  <a:pt x="69373" y="152362"/>
                </a:lnTo>
                <a:lnTo>
                  <a:pt x="77800" y="152362"/>
                </a:lnTo>
                <a:lnTo>
                  <a:pt x="77800" y="160734"/>
                </a:lnTo>
                <a:lnTo>
                  <a:pt x="78023" y="160734"/>
                </a:lnTo>
                <a:lnTo>
                  <a:pt x="78023" y="152362"/>
                </a:lnTo>
                <a:lnTo>
                  <a:pt x="86506" y="152362"/>
                </a:lnTo>
                <a:lnTo>
                  <a:pt x="86506" y="160734"/>
                </a:lnTo>
                <a:lnTo>
                  <a:pt x="86730" y="160734"/>
                </a:lnTo>
                <a:lnTo>
                  <a:pt x="86730" y="152362"/>
                </a:lnTo>
                <a:lnTo>
                  <a:pt x="95157" y="152362"/>
                </a:lnTo>
                <a:lnTo>
                  <a:pt x="95157" y="160734"/>
                </a:lnTo>
                <a:lnTo>
                  <a:pt x="95380" y="160734"/>
                </a:lnTo>
                <a:lnTo>
                  <a:pt x="95380" y="152362"/>
                </a:lnTo>
                <a:lnTo>
                  <a:pt x="103808" y="152362"/>
                </a:lnTo>
                <a:lnTo>
                  <a:pt x="103808" y="160734"/>
                </a:lnTo>
                <a:lnTo>
                  <a:pt x="104031" y="160734"/>
                </a:lnTo>
                <a:lnTo>
                  <a:pt x="104031" y="152362"/>
                </a:lnTo>
                <a:lnTo>
                  <a:pt x="112458" y="152362"/>
                </a:lnTo>
                <a:lnTo>
                  <a:pt x="112458" y="160734"/>
                </a:lnTo>
                <a:lnTo>
                  <a:pt x="112681" y="160734"/>
                </a:lnTo>
                <a:lnTo>
                  <a:pt x="112681" y="152362"/>
                </a:lnTo>
                <a:lnTo>
                  <a:pt x="121109" y="152362"/>
                </a:lnTo>
                <a:lnTo>
                  <a:pt x="121109" y="160734"/>
                </a:lnTo>
                <a:lnTo>
                  <a:pt x="121332" y="160734"/>
                </a:lnTo>
                <a:lnTo>
                  <a:pt x="121332" y="152362"/>
                </a:lnTo>
                <a:lnTo>
                  <a:pt x="129760" y="152362"/>
                </a:lnTo>
                <a:lnTo>
                  <a:pt x="129760" y="160734"/>
                </a:lnTo>
                <a:lnTo>
                  <a:pt x="129983" y="160734"/>
                </a:lnTo>
                <a:lnTo>
                  <a:pt x="129983" y="152362"/>
                </a:lnTo>
                <a:lnTo>
                  <a:pt x="138410" y="152362"/>
                </a:lnTo>
                <a:lnTo>
                  <a:pt x="138410" y="160734"/>
                </a:lnTo>
                <a:lnTo>
                  <a:pt x="138633" y="160734"/>
                </a:lnTo>
                <a:lnTo>
                  <a:pt x="138633" y="152362"/>
                </a:lnTo>
                <a:lnTo>
                  <a:pt x="147117" y="152362"/>
                </a:lnTo>
                <a:lnTo>
                  <a:pt x="147117" y="160734"/>
                </a:lnTo>
                <a:lnTo>
                  <a:pt x="147340" y="160734"/>
                </a:lnTo>
                <a:lnTo>
                  <a:pt x="147340" y="152362"/>
                </a:lnTo>
                <a:lnTo>
                  <a:pt x="155767" y="152362"/>
                </a:lnTo>
                <a:lnTo>
                  <a:pt x="155767" y="160734"/>
                </a:lnTo>
                <a:lnTo>
                  <a:pt x="155990" y="160734"/>
                </a:lnTo>
                <a:lnTo>
                  <a:pt x="155990" y="152362"/>
                </a:lnTo>
                <a:lnTo>
                  <a:pt x="164418" y="152362"/>
                </a:lnTo>
                <a:lnTo>
                  <a:pt x="164418" y="160734"/>
                </a:lnTo>
                <a:lnTo>
                  <a:pt x="164641" y="160734"/>
                </a:lnTo>
                <a:lnTo>
                  <a:pt x="164641" y="152362"/>
                </a:lnTo>
                <a:lnTo>
                  <a:pt x="173069" y="152362"/>
                </a:lnTo>
                <a:lnTo>
                  <a:pt x="173069" y="160734"/>
                </a:lnTo>
                <a:lnTo>
                  <a:pt x="173292" y="160734"/>
                </a:lnTo>
                <a:lnTo>
                  <a:pt x="173292" y="152362"/>
                </a:lnTo>
                <a:lnTo>
                  <a:pt x="181719" y="152362"/>
                </a:lnTo>
                <a:lnTo>
                  <a:pt x="181719" y="160734"/>
                </a:lnTo>
                <a:lnTo>
                  <a:pt x="181942" y="160734"/>
                </a:lnTo>
                <a:lnTo>
                  <a:pt x="181942" y="152362"/>
                </a:lnTo>
                <a:lnTo>
                  <a:pt x="190370" y="152362"/>
                </a:lnTo>
                <a:lnTo>
                  <a:pt x="190370" y="160734"/>
                </a:lnTo>
                <a:lnTo>
                  <a:pt x="190593" y="160734"/>
                </a:lnTo>
                <a:lnTo>
                  <a:pt x="190593" y="152362"/>
                </a:lnTo>
                <a:lnTo>
                  <a:pt x="199020" y="152362"/>
                </a:lnTo>
                <a:lnTo>
                  <a:pt x="199020" y="160734"/>
                </a:lnTo>
                <a:lnTo>
                  <a:pt x="199244" y="160734"/>
                </a:lnTo>
                <a:lnTo>
                  <a:pt x="199244" y="152362"/>
                </a:lnTo>
                <a:lnTo>
                  <a:pt x="207727" y="152362"/>
                </a:lnTo>
                <a:lnTo>
                  <a:pt x="207727" y="160734"/>
                </a:lnTo>
                <a:lnTo>
                  <a:pt x="207950" y="160734"/>
                </a:lnTo>
                <a:lnTo>
                  <a:pt x="207950" y="152362"/>
                </a:lnTo>
                <a:lnTo>
                  <a:pt x="216377" y="152362"/>
                </a:lnTo>
                <a:lnTo>
                  <a:pt x="216377" y="160734"/>
                </a:lnTo>
                <a:lnTo>
                  <a:pt x="216601" y="160734"/>
                </a:lnTo>
                <a:lnTo>
                  <a:pt x="216601" y="152362"/>
                </a:lnTo>
                <a:lnTo>
                  <a:pt x="225028" y="152362"/>
                </a:lnTo>
                <a:lnTo>
                  <a:pt x="225028" y="160734"/>
                </a:lnTo>
                <a:lnTo>
                  <a:pt x="225251" y="160734"/>
                </a:lnTo>
                <a:lnTo>
                  <a:pt x="225251" y="152362"/>
                </a:lnTo>
                <a:lnTo>
                  <a:pt x="233679" y="152362"/>
                </a:lnTo>
                <a:lnTo>
                  <a:pt x="233679" y="160734"/>
                </a:lnTo>
                <a:lnTo>
                  <a:pt x="233902" y="160734"/>
                </a:lnTo>
                <a:lnTo>
                  <a:pt x="233902" y="152362"/>
                </a:lnTo>
                <a:lnTo>
                  <a:pt x="242329" y="152362"/>
                </a:lnTo>
                <a:lnTo>
                  <a:pt x="242329" y="160734"/>
                </a:lnTo>
                <a:lnTo>
                  <a:pt x="242553" y="160734"/>
                </a:lnTo>
                <a:lnTo>
                  <a:pt x="242553" y="152362"/>
                </a:lnTo>
                <a:lnTo>
                  <a:pt x="250980" y="152362"/>
                </a:lnTo>
                <a:lnTo>
                  <a:pt x="250980" y="160734"/>
                </a:lnTo>
                <a:lnTo>
                  <a:pt x="251203" y="160734"/>
                </a:lnTo>
                <a:lnTo>
                  <a:pt x="251203" y="152362"/>
                </a:lnTo>
                <a:lnTo>
                  <a:pt x="259686" y="152362"/>
                </a:lnTo>
                <a:lnTo>
                  <a:pt x="259686" y="160734"/>
                </a:lnTo>
                <a:lnTo>
                  <a:pt x="259910" y="160734"/>
                </a:lnTo>
                <a:lnTo>
                  <a:pt x="259910" y="152362"/>
                </a:lnTo>
                <a:lnTo>
                  <a:pt x="268337" y="152362"/>
                </a:lnTo>
                <a:lnTo>
                  <a:pt x="268337" y="160734"/>
                </a:lnTo>
                <a:lnTo>
                  <a:pt x="268560" y="160734"/>
                </a:lnTo>
                <a:lnTo>
                  <a:pt x="268560" y="152362"/>
                </a:lnTo>
                <a:lnTo>
                  <a:pt x="276988" y="152362"/>
                </a:lnTo>
                <a:lnTo>
                  <a:pt x="276988" y="160734"/>
                </a:lnTo>
                <a:lnTo>
                  <a:pt x="277211" y="160734"/>
                </a:lnTo>
                <a:lnTo>
                  <a:pt x="277211" y="152362"/>
                </a:lnTo>
                <a:lnTo>
                  <a:pt x="285750" y="152362"/>
                </a:lnTo>
                <a:lnTo>
                  <a:pt x="285750" y="152139"/>
                </a:lnTo>
                <a:lnTo>
                  <a:pt x="277211" y="152139"/>
                </a:lnTo>
                <a:lnTo>
                  <a:pt x="277211" y="143935"/>
                </a:lnTo>
                <a:lnTo>
                  <a:pt x="285750" y="143935"/>
                </a:lnTo>
                <a:lnTo>
                  <a:pt x="285750" y="143712"/>
                </a:lnTo>
                <a:lnTo>
                  <a:pt x="277211" y="143712"/>
                </a:lnTo>
                <a:lnTo>
                  <a:pt x="277211" y="135452"/>
                </a:lnTo>
                <a:lnTo>
                  <a:pt x="285750" y="135452"/>
                </a:lnTo>
                <a:lnTo>
                  <a:pt x="285750" y="135229"/>
                </a:lnTo>
                <a:lnTo>
                  <a:pt x="277211" y="135229"/>
                </a:lnTo>
                <a:lnTo>
                  <a:pt x="277211" y="127025"/>
                </a:lnTo>
                <a:lnTo>
                  <a:pt x="285750" y="127025"/>
                </a:lnTo>
                <a:lnTo>
                  <a:pt x="285750" y="126801"/>
                </a:lnTo>
                <a:lnTo>
                  <a:pt x="277211" y="126801"/>
                </a:lnTo>
                <a:lnTo>
                  <a:pt x="277211" y="118541"/>
                </a:lnTo>
                <a:lnTo>
                  <a:pt x="285750" y="118541"/>
                </a:lnTo>
                <a:lnTo>
                  <a:pt x="285750" y="118318"/>
                </a:lnTo>
                <a:lnTo>
                  <a:pt x="277211" y="118318"/>
                </a:lnTo>
                <a:lnTo>
                  <a:pt x="277211" y="110114"/>
                </a:lnTo>
                <a:lnTo>
                  <a:pt x="285750" y="110114"/>
                </a:lnTo>
                <a:lnTo>
                  <a:pt x="285750" y="109891"/>
                </a:lnTo>
                <a:lnTo>
                  <a:pt x="277211" y="109891"/>
                </a:lnTo>
                <a:lnTo>
                  <a:pt x="277211" y="101631"/>
                </a:lnTo>
                <a:lnTo>
                  <a:pt x="285750" y="101631"/>
                </a:lnTo>
                <a:lnTo>
                  <a:pt x="285750" y="101408"/>
                </a:lnTo>
                <a:lnTo>
                  <a:pt x="277211" y="101408"/>
                </a:lnTo>
                <a:lnTo>
                  <a:pt x="277211" y="93148"/>
                </a:lnTo>
                <a:lnTo>
                  <a:pt x="285750" y="93148"/>
                </a:lnTo>
                <a:lnTo>
                  <a:pt x="285750" y="92924"/>
                </a:lnTo>
                <a:lnTo>
                  <a:pt x="277211" y="92924"/>
                </a:lnTo>
                <a:lnTo>
                  <a:pt x="277211" y="84720"/>
                </a:lnTo>
                <a:lnTo>
                  <a:pt x="285750" y="84720"/>
                </a:lnTo>
                <a:lnTo>
                  <a:pt x="285750" y="84497"/>
                </a:lnTo>
                <a:lnTo>
                  <a:pt x="277211" y="84497"/>
                </a:lnTo>
                <a:lnTo>
                  <a:pt x="277211" y="76237"/>
                </a:lnTo>
                <a:lnTo>
                  <a:pt x="285750" y="76237"/>
                </a:lnTo>
                <a:lnTo>
                  <a:pt x="285750" y="76014"/>
                </a:lnTo>
                <a:lnTo>
                  <a:pt x="277211" y="76014"/>
                </a:lnTo>
                <a:lnTo>
                  <a:pt x="277211" y="67810"/>
                </a:lnTo>
                <a:lnTo>
                  <a:pt x="285750" y="67810"/>
                </a:lnTo>
                <a:lnTo>
                  <a:pt x="285750" y="67586"/>
                </a:lnTo>
                <a:lnTo>
                  <a:pt x="277211" y="67586"/>
                </a:lnTo>
                <a:lnTo>
                  <a:pt x="277211" y="59326"/>
                </a:lnTo>
                <a:lnTo>
                  <a:pt x="285750" y="59326"/>
                </a:lnTo>
                <a:lnTo>
                  <a:pt x="285750" y="59103"/>
                </a:lnTo>
                <a:lnTo>
                  <a:pt x="277211" y="59103"/>
                </a:lnTo>
                <a:lnTo>
                  <a:pt x="277211" y="50843"/>
                </a:lnTo>
                <a:lnTo>
                  <a:pt x="285750" y="50843"/>
                </a:lnTo>
                <a:lnTo>
                  <a:pt x="285750" y="50620"/>
                </a:lnTo>
                <a:lnTo>
                  <a:pt x="277211" y="50620"/>
                </a:lnTo>
                <a:lnTo>
                  <a:pt x="277211" y="42416"/>
                </a:lnTo>
                <a:lnTo>
                  <a:pt x="285750" y="42416"/>
                </a:lnTo>
                <a:lnTo>
                  <a:pt x="285750" y="42193"/>
                </a:lnTo>
                <a:lnTo>
                  <a:pt x="277211" y="42193"/>
                </a:lnTo>
                <a:lnTo>
                  <a:pt x="277211" y="33933"/>
                </a:lnTo>
                <a:lnTo>
                  <a:pt x="285750" y="33933"/>
                </a:lnTo>
                <a:lnTo>
                  <a:pt x="285750" y="33709"/>
                </a:lnTo>
                <a:lnTo>
                  <a:pt x="277211" y="33709"/>
                </a:lnTo>
                <a:lnTo>
                  <a:pt x="277211" y="25505"/>
                </a:lnTo>
                <a:lnTo>
                  <a:pt x="285750" y="25505"/>
                </a:lnTo>
                <a:lnTo>
                  <a:pt x="285750" y="25282"/>
                </a:lnTo>
                <a:lnTo>
                  <a:pt x="277211" y="25282"/>
                </a:lnTo>
                <a:lnTo>
                  <a:pt x="277211" y="17022"/>
                </a:lnTo>
                <a:lnTo>
                  <a:pt x="285750" y="17022"/>
                </a:lnTo>
                <a:lnTo>
                  <a:pt x="285750" y="16799"/>
                </a:lnTo>
                <a:lnTo>
                  <a:pt x="277211" y="16799"/>
                </a:lnTo>
                <a:lnTo>
                  <a:pt x="277211" y="8595"/>
                </a:lnTo>
                <a:lnTo>
                  <a:pt x="285750" y="8595"/>
                </a:lnTo>
                <a:lnTo>
                  <a:pt x="285750" y="8372"/>
                </a:lnTo>
                <a:lnTo>
                  <a:pt x="277211" y="8372"/>
                </a:lnTo>
                <a:lnTo>
                  <a:pt x="277211" y="0"/>
                </a:lnTo>
                <a:lnTo>
                  <a:pt x="276988" y="0"/>
                </a:lnTo>
                <a:lnTo>
                  <a:pt x="276988" y="8372"/>
                </a:lnTo>
                <a:lnTo>
                  <a:pt x="268560" y="8372"/>
                </a:lnTo>
                <a:lnTo>
                  <a:pt x="268560" y="0"/>
                </a:lnTo>
                <a:lnTo>
                  <a:pt x="268337" y="0"/>
                </a:lnTo>
                <a:lnTo>
                  <a:pt x="268337" y="8372"/>
                </a:lnTo>
                <a:lnTo>
                  <a:pt x="259910" y="8372"/>
                </a:lnTo>
                <a:lnTo>
                  <a:pt x="259910" y="0"/>
                </a:lnTo>
                <a:lnTo>
                  <a:pt x="259686" y="0"/>
                </a:lnTo>
                <a:lnTo>
                  <a:pt x="259686" y="8372"/>
                </a:lnTo>
                <a:lnTo>
                  <a:pt x="251203" y="8372"/>
                </a:lnTo>
                <a:lnTo>
                  <a:pt x="251203" y="0"/>
                </a:lnTo>
                <a:lnTo>
                  <a:pt x="250980" y="0"/>
                </a:lnTo>
                <a:lnTo>
                  <a:pt x="250980" y="8372"/>
                </a:lnTo>
                <a:lnTo>
                  <a:pt x="242553" y="8372"/>
                </a:lnTo>
                <a:lnTo>
                  <a:pt x="242553" y="0"/>
                </a:lnTo>
                <a:lnTo>
                  <a:pt x="242329" y="0"/>
                </a:lnTo>
                <a:lnTo>
                  <a:pt x="242329" y="8372"/>
                </a:lnTo>
                <a:lnTo>
                  <a:pt x="233902" y="8372"/>
                </a:lnTo>
                <a:lnTo>
                  <a:pt x="233902" y="0"/>
                </a:lnTo>
                <a:lnTo>
                  <a:pt x="233679" y="0"/>
                </a:lnTo>
                <a:lnTo>
                  <a:pt x="233679" y="8372"/>
                </a:lnTo>
                <a:lnTo>
                  <a:pt x="225251" y="8372"/>
                </a:lnTo>
                <a:lnTo>
                  <a:pt x="225251" y="0"/>
                </a:lnTo>
                <a:lnTo>
                  <a:pt x="225028" y="0"/>
                </a:lnTo>
                <a:lnTo>
                  <a:pt x="225028" y="8372"/>
                </a:lnTo>
                <a:lnTo>
                  <a:pt x="216601" y="8372"/>
                </a:lnTo>
                <a:lnTo>
                  <a:pt x="216601" y="0"/>
                </a:lnTo>
                <a:lnTo>
                  <a:pt x="216377" y="0"/>
                </a:lnTo>
                <a:lnTo>
                  <a:pt x="216377" y="8372"/>
                </a:lnTo>
                <a:lnTo>
                  <a:pt x="207950" y="8372"/>
                </a:lnTo>
                <a:lnTo>
                  <a:pt x="207950" y="0"/>
                </a:lnTo>
                <a:lnTo>
                  <a:pt x="207727" y="0"/>
                </a:lnTo>
                <a:lnTo>
                  <a:pt x="207727" y="8372"/>
                </a:lnTo>
                <a:lnTo>
                  <a:pt x="199244" y="8372"/>
                </a:lnTo>
                <a:lnTo>
                  <a:pt x="199244" y="0"/>
                </a:lnTo>
                <a:lnTo>
                  <a:pt x="199020" y="0"/>
                </a:lnTo>
                <a:lnTo>
                  <a:pt x="199020" y="8372"/>
                </a:lnTo>
                <a:lnTo>
                  <a:pt x="190593" y="8372"/>
                </a:lnTo>
                <a:lnTo>
                  <a:pt x="190593" y="0"/>
                </a:lnTo>
                <a:lnTo>
                  <a:pt x="190370" y="0"/>
                </a:lnTo>
                <a:lnTo>
                  <a:pt x="190370" y="8372"/>
                </a:lnTo>
                <a:lnTo>
                  <a:pt x="181942" y="8372"/>
                </a:lnTo>
                <a:lnTo>
                  <a:pt x="181942" y="0"/>
                </a:lnTo>
                <a:lnTo>
                  <a:pt x="181719" y="0"/>
                </a:lnTo>
                <a:lnTo>
                  <a:pt x="181719" y="8372"/>
                </a:lnTo>
                <a:lnTo>
                  <a:pt x="173292" y="8372"/>
                </a:lnTo>
                <a:lnTo>
                  <a:pt x="173292" y="0"/>
                </a:lnTo>
                <a:lnTo>
                  <a:pt x="173069" y="0"/>
                </a:lnTo>
                <a:lnTo>
                  <a:pt x="173069" y="8372"/>
                </a:lnTo>
                <a:lnTo>
                  <a:pt x="164641" y="8372"/>
                </a:lnTo>
                <a:lnTo>
                  <a:pt x="164641" y="0"/>
                </a:lnTo>
                <a:lnTo>
                  <a:pt x="164418" y="0"/>
                </a:lnTo>
                <a:lnTo>
                  <a:pt x="164418" y="8372"/>
                </a:lnTo>
                <a:lnTo>
                  <a:pt x="155990" y="8372"/>
                </a:lnTo>
                <a:lnTo>
                  <a:pt x="155990" y="0"/>
                </a:lnTo>
                <a:lnTo>
                  <a:pt x="155767" y="0"/>
                </a:lnTo>
                <a:lnTo>
                  <a:pt x="155767" y="8372"/>
                </a:lnTo>
                <a:lnTo>
                  <a:pt x="147340" y="8372"/>
                </a:lnTo>
                <a:lnTo>
                  <a:pt x="147340" y="0"/>
                </a:lnTo>
                <a:lnTo>
                  <a:pt x="147117" y="0"/>
                </a:lnTo>
                <a:lnTo>
                  <a:pt x="147117" y="8372"/>
                </a:lnTo>
                <a:lnTo>
                  <a:pt x="138633" y="8372"/>
                </a:lnTo>
                <a:lnTo>
                  <a:pt x="138633" y="0"/>
                </a:lnTo>
                <a:lnTo>
                  <a:pt x="138410" y="0"/>
                </a:lnTo>
                <a:lnTo>
                  <a:pt x="138410" y="8372"/>
                </a:lnTo>
                <a:lnTo>
                  <a:pt x="129983" y="8372"/>
                </a:lnTo>
                <a:lnTo>
                  <a:pt x="129983" y="0"/>
                </a:lnTo>
                <a:lnTo>
                  <a:pt x="129760" y="0"/>
                </a:lnTo>
                <a:lnTo>
                  <a:pt x="129760" y="8372"/>
                </a:lnTo>
                <a:lnTo>
                  <a:pt x="121332" y="8372"/>
                </a:lnTo>
                <a:lnTo>
                  <a:pt x="121332" y="0"/>
                </a:lnTo>
                <a:lnTo>
                  <a:pt x="121109" y="0"/>
                </a:lnTo>
                <a:lnTo>
                  <a:pt x="121109" y="8372"/>
                </a:lnTo>
                <a:lnTo>
                  <a:pt x="112681" y="8372"/>
                </a:lnTo>
                <a:lnTo>
                  <a:pt x="112681" y="0"/>
                </a:lnTo>
                <a:lnTo>
                  <a:pt x="112458" y="0"/>
                </a:lnTo>
                <a:lnTo>
                  <a:pt x="112458" y="8372"/>
                </a:lnTo>
                <a:lnTo>
                  <a:pt x="104031" y="8372"/>
                </a:lnTo>
                <a:lnTo>
                  <a:pt x="104031" y="0"/>
                </a:lnTo>
                <a:lnTo>
                  <a:pt x="103808" y="0"/>
                </a:lnTo>
                <a:lnTo>
                  <a:pt x="103808" y="8372"/>
                </a:lnTo>
                <a:lnTo>
                  <a:pt x="95380" y="8372"/>
                </a:lnTo>
                <a:lnTo>
                  <a:pt x="95380" y="0"/>
                </a:lnTo>
                <a:lnTo>
                  <a:pt x="95157" y="0"/>
                </a:lnTo>
                <a:lnTo>
                  <a:pt x="95157" y="8372"/>
                </a:lnTo>
                <a:lnTo>
                  <a:pt x="86730" y="8372"/>
                </a:lnTo>
                <a:lnTo>
                  <a:pt x="86730" y="0"/>
                </a:lnTo>
                <a:lnTo>
                  <a:pt x="86506" y="0"/>
                </a:lnTo>
                <a:lnTo>
                  <a:pt x="86506" y="8372"/>
                </a:lnTo>
                <a:lnTo>
                  <a:pt x="78023" y="8372"/>
                </a:lnTo>
                <a:lnTo>
                  <a:pt x="78023" y="0"/>
                </a:lnTo>
                <a:lnTo>
                  <a:pt x="77800" y="0"/>
                </a:lnTo>
                <a:lnTo>
                  <a:pt x="77800" y="8372"/>
                </a:lnTo>
                <a:lnTo>
                  <a:pt x="69373" y="8372"/>
                </a:lnTo>
                <a:lnTo>
                  <a:pt x="69373" y="0"/>
                </a:lnTo>
                <a:lnTo>
                  <a:pt x="69149" y="0"/>
                </a:lnTo>
                <a:lnTo>
                  <a:pt x="69149" y="8372"/>
                </a:lnTo>
                <a:lnTo>
                  <a:pt x="60722" y="8372"/>
                </a:lnTo>
                <a:lnTo>
                  <a:pt x="60722" y="0"/>
                </a:lnTo>
                <a:lnTo>
                  <a:pt x="60499" y="0"/>
                </a:lnTo>
                <a:lnTo>
                  <a:pt x="60499" y="8372"/>
                </a:lnTo>
                <a:lnTo>
                  <a:pt x="52071" y="8372"/>
                </a:lnTo>
                <a:lnTo>
                  <a:pt x="52071" y="0"/>
                </a:lnTo>
                <a:lnTo>
                  <a:pt x="51848" y="0"/>
                </a:lnTo>
                <a:lnTo>
                  <a:pt x="51848" y="8372"/>
                </a:lnTo>
                <a:lnTo>
                  <a:pt x="43421" y="8372"/>
                </a:lnTo>
                <a:lnTo>
                  <a:pt x="43421" y="0"/>
                </a:lnTo>
                <a:lnTo>
                  <a:pt x="43197" y="0"/>
                </a:lnTo>
                <a:lnTo>
                  <a:pt x="43197" y="8372"/>
                </a:lnTo>
                <a:lnTo>
                  <a:pt x="34770" y="8372"/>
                </a:lnTo>
                <a:lnTo>
                  <a:pt x="34770" y="0"/>
                </a:lnTo>
                <a:lnTo>
                  <a:pt x="34547" y="0"/>
                </a:lnTo>
                <a:lnTo>
                  <a:pt x="34547" y="8372"/>
                </a:lnTo>
                <a:lnTo>
                  <a:pt x="26064" y="8372"/>
                </a:lnTo>
                <a:lnTo>
                  <a:pt x="26064" y="0"/>
                </a:lnTo>
                <a:lnTo>
                  <a:pt x="25840" y="0"/>
                </a:lnTo>
                <a:lnTo>
                  <a:pt x="25840" y="8372"/>
                </a:lnTo>
                <a:lnTo>
                  <a:pt x="17413" y="8372"/>
                </a:lnTo>
                <a:lnTo>
                  <a:pt x="17413" y="0"/>
                </a:lnTo>
                <a:lnTo>
                  <a:pt x="17190" y="0"/>
                </a:lnTo>
                <a:lnTo>
                  <a:pt x="17190" y="8372"/>
                </a:lnTo>
                <a:lnTo>
                  <a:pt x="8762" y="8372"/>
                </a:lnTo>
                <a:lnTo>
                  <a:pt x="8762"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1"/>
          <p:cNvSpPr txBox="1">
            <a:spLocks noGrp="1"/>
          </p:cNvSpPr>
          <p:nvPr>
            <p:ph type="title"/>
          </p:nvPr>
        </p:nvSpPr>
        <p:spPr>
          <a:xfrm>
            <a:off x="739675" y="401250"/>
            <a:ext cx="7686000" cy="8574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FFFFFF"/>
              </a:buClr>
              <a:buSzPts val="3000"/>
              <a:buFont typeface="Titillium Web ExtraLight"/>
              <a:buNone/>
              <a:defRPr sz="3000">
                <a:solidFill>
                  <a:srgbClr val="FFFFFF"/>
                </a:solidFill>
                <a:latin typeface="Titillium Web ExtraLight"/>
                <a:ea typeface="Titillium Web ExtraLight"/>
                <a:cs typeface="Titillium Web ExtraLight"/>
                <a:sym typeface="Titillium Web ExtraLight"/>
              </a:defRPr>
            </a:lvl1pPr>
            <a:lvl2pPr lvl="1">
              <a:spcBef>
                <a:spcPts val="0"/>
              </a:spcBef>
              <a:spcAft>
                <a:spcPts val="0"/>
              </a:spcAft>
              <a:buClr>
                <a:srgbClr val="FFFFFF"/>
              </a:buClr>
              <a:buSzPts val="3000"/>
              <a:buFont typeface="Titillium Web ExtraLight"/>
              <a:buNone/>
              <a:defRPr sz="3000">
                <a:solidFill>
                  <a:srgbClr val="FFFFFF"/>
                </a:solidFill>
                <a:latin typeface="Titillium Web ExtraLight"/>
                <a:ea typeface="Titillium Web ExtraLight"/>
                <a:cs typeface="Titillium Web ExtraLight"/>
                <a:sym typeface="Titillium Web ExtraLight"/>
              </a:defRPr>
            </a:lvl2pPr>
            <a:lvl3pPr lvl="2">
              <a:spcBef>
                <a:spcPts val="0"/>
              </a:spcBef>
              <a:spcAft>
                <a:spcPts val="0"/>
              </a:spcAft>
              <a:buClr>
                <a:srgbClr val="FFFFFF"/>
              </a:buClr>
              <a:buSzPts val="3000"/>
              <a:buFont typeface="Titillium Web ExtraLight"/>
              <a:buNone/>
              <a:defRPr sz="3000">
                <a:solidFill>
                  <a:srgbClr val="FFFFFF"/>
                </a:solidFill>
                <a:latin typeface="Titillium Web ExtraLight"/>
                <a:ea typeface="Titillium Web ExtraLight"/>
                <a:cs typeface="Titillium Web ExtraLight"/>
                <a:sym typeface="Titillium Web ExtraLight"/>
              </a:defRPr>
            </a:lvl3pPr>
            <a:lvl4pPr lvl="3">
              <a:spcBef>
                <a:spcPts val="0"/>
              </a:spcBef>
              <a:spcAft>
                <a:spcPts val="0"/>
              </a:spcAft>
              <a:buClr>
                <a:srgbClr val="FFFFFF"/>
              </a:buClr>
              <a:buSzPts val="3000"/>
              <a:buFont typeface="Titillium Web ExtraLight"/>
              <a:buNone/>
              <a:defRPr sz="3000">
                <a:solidFill>
                  <a:srgbClr val="FFFFFF"/>
                </a:solidFill>
                <a:latin typeface="Titillium Web ExtraLight"/>
                <a:ea typeface="Titillium Web ExtraLight"/>
                <a:cs typeface="Titillium Web ExtraLight"/>
                <a:sym typeface="Titillium Web ExtraLight"/>
              </a:defRPr>
            </a:lvl4pPr>
            <a:lvl5pPr lvl="4">
              <a:spcBef>
                <a:spcPts val="0"/>
              </a:spcBef>
              <a:spcAft>
                <a:spcPts val="0"/>
              </a:spcAft>
              <a:buClr>
                <a:srgbClr val="FFFFFF"/>
              </a:buClr>
              <a:buSzPts val="3000"/>
              <a:buFont typeface="Titillium Web ExtraLight"/>
              <a:buNone/>
              <a:defRPr sz="3000">
                <a:solidFill>
                  <a:srgbClr val="FFFFFF"/>
                </a:solidFill>
                <a:latin typeface="Titillium Web ExtraLight"/>
                <a:ea typeface="Titillium Web ExtraLight"/>
                <a:cs typeface="Titillium Web ExtraLight"/>
                <a:sym typeface="Titillium Web ExtraLight"/>
              </a:defRPr>
            </a:lvl5pPr>
            <a:lvl6pPr lvl="5">
              <a:spcBef>
                <a:spcPts val="0"/>
              </a:spcBef>
              <a:spcAft>
                <a:spcPts val="0"/>
              </a:spcAft>
              <a:buClr>
                <a:srgbClr val="FFFFFF"/>
              </a:buClr>
              <a:buSzPts val="3000"/>
              <a:buFont typeface="Titillium Web ExtraLight"/>
              <a:buNone/>
              <a:defRPr sz="3000">
                <a:solidFill>
                  <a:srgbClr val="FFFFFF"/>
                </a:solidFill>
                <a:latin typeface="Titillium Web ExtraLight"/>
                <a:ea typeface="Titillium Web ExtraLight"/>
                <a:cs typeface="Titillium Web ExtraLight"/>
                <a:sym typeface="Titillium Web ExtraLight"/>
              </a:defRPr>
            </a:lvl6pPr>
            <a:lvl7pPr lvl="6">
              <a:spcBef>
                <a:spcPts val="0"/>
              </a:spcBef>
              <a:spcAft>
                <a:spcPts val="0"/>
              </a:spcAft>
              <a:buClr>
                <a:srgbClr val="FFFFFF"/>
              </a:buClr>
              <a:buSzPts val="3000"/>
              <a:buFont typeface="Titillium Web ExtraLight"/>
              <a:buNone/>
              <a:defRPr sz="3000">
                <a:solidFill>
                  <a:srgbClr val="FFFFFF"/>
                </a:solidFill>
                <a:latin typeface="Titillium Web ExtraLight"/>
                <a:ea typeface="Titillium Web ExtraLight"/>
                <a:cs typeface="Titillium Web ExtraLight"/>
                <a:sym typeface="Titillium Web ExtraLight"/>
              </a:defRPr>
            </a:lvl7pPr>
            <a:lvl8pPr lvl="7">
              <a:spcBef>
                <a:spcPts val="0"/>
              </a:spcBef>
              <a:spcAft>
                <a:spcPts val="0"/>
              </a:spcAft>
              <a:buClr>
                <a:srgbClr val="FFFFFF"/>
              </a:buClr>
              <a:buSzPts val="3000"/>
              <a:buFont typeface="Titillium Web ExtraLight"/>
              <a:buNone/>
              <a:defRPr sz="3000">
                <a:solidFill>
                  <a:srgbClr val="FFFFFF"/>
                </a:solidFill>
                <a:latin typeface="Titillium Web ExtraLight"/>
                <a:ea typeface="Titillium Web ExtraLight"/>
                <a:cs typeface="Titillium Web ExtraLight"/>
                <a:sym typeface="Titillium Web ExtraLight"/>
              </a:defRPr>
            </a:lvl8pPr>
            <a:lvl9pPr lvl="8">
              <a:spcBef>
                <a:spcPts val="0"/>
              </a:spcBef>
              <a:spcAft>
                <a:spcPts val="0"/>
              </a:spcAft>
              <a:buClr>
                <a:srgbClr val="FFFFFF"/>
              </a:buClr>
              <a:buSzPts val="3000"/>
              <a:buFont typeface="Titillium Web ExtraLight"/>
              <a:buNone/>
              <a:defRPr sz="3000">
                <a:solidFill>
                  <a:srgbClr val="FFFFFF"/>
                </a:solidFill>
                <a:latin typeface="Titillium Web ExtraLight"/>
                <a:ea typeface="Titillium Web ExtraLight"/>
                <a:cs typeface="Titillium Web ExtraLight"/>
                <a:sym typeface="Titillium Web ExtraLight"/>
              </a:defRPr>
            </a:lvl9pPr>
          </a:lstStyle>
          <a:p>
            <a:endParaRPr/>
          </a:p>
        </p:txBody>
      </p:sp>
      <p:sp>
        <p:nvSpPr>
          <p:cNvPr id="8" name="Google Shape;8;p1"/>
          <p:cNvSpPr txBox="1">
            <a:spLocks noGrp="1"/>
          </p:cNvSpPr>
          <p:nvPr>
            <p:ph type="body" idx="1"/>
          </p:nvPr>
        </p:nvSpPr>
        <p:spPr>
          <a:xfrm>
            <a:off x="739680" y="1152528"/>
            <a:ext cx="7686000" cy="3098400"/>
          </a:xfrm>
          <a:prstGeom prst="rect">
            <a:avLst/>
          </a:prstGeom>
          <a:noFill/>
          <a:ln>
            <a:noFill/>
          </a:ln>
        </p:spPr>
        <p:txBody>
          <a:bodyPr spcFirstLastPara="1" wrap="square" lIns="91425" tIns="91425" rIns="91425" bIns="91425" anchor="t" anchorCtr="0"/>
          <a:lstStyle>
            <a:lvl1pPr marL="457200" lvl="0" indent="-381000">
              <a:spcBef>
                <a:spcPts val="60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1pPr>
            <a:lvl2pPr marL="914400" lvl="1" indent="-381000">
              <a:spcBef>
                <a:spcPts val="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2pPr>
            <a:lvl3pPr marL="1371600" lvl="2" indent="-381000">
              <a:spcBef>
                <a:spcPts val="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3pPr>
            <a:lvl4pPr marL="1828800" lvl="3" indent="-381000">
              <a:spcBef>
                <a:spcPts val="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4pPr>
            <a:lvl5pPr marL="2286000" lvl="4" indent="-381000">
              <a:spcBef>
                <a:spcPts val="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5pPr>
            <a:lvl6pPr marL="2743200" lvl="5" indent="-381000">
              <a:spcBef>
                <a:spcPts val="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6pPr>
            <a:lvl7pPr marL="3200400" lvl="6" indent="-381000">
              <a:spcBef>
                <a:spcPts val="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7pPr>
            <a:lvl8pPr marL="3657600" lvl="7" indent="-381000">
              <a:spcBef>
                <a:spcPts val="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8pPr>
            <a:lvl9pPr marL="4114800" lvl="8" indent="-381000">
              <a:spcBef>
                <a:spcPts val="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9pPr>
          </a:lstStyle>
          <a:p>
            <a:endParaRPr/>
          </a:p>
        </p:txBody>
      </p:sp>
      <p:sp>
        <p:nvSpPr>
          <p:cNvPr id="9" name="Google Shape;9;p1"/>
          <p:cNvSpPr txBox="1">
            <a:spLocks noGrp="1"/>
          </p:cNvSpPr>
          <p:nvPr>
            <p:ph type="sldNum" idx="12"/>
          </p:nvPr>
        </p:nvSpPr>
        <p:spPr>
          <a:xfrm>
            <a:off x="8586575" y="-11875"/>
            <a:ext cx="557400" cy="547800"/>
          </a:xfrm>
          <a:prstGeom prst="rect">
            <a:avLst/>
          </a:prstGeom>
          <a:noFill/>
          <a:ln>
            <a:noFill/>
          </a:ln>
        </p:spPr>
        <p:txBody>
          <a:bodyPr spcFirstLastPara="1" wrap="square" lIns="91425" tIns="91425" rIns="91425" bIns="91425" anchor="ctr" anchorCtr="0">
            <a:noAutofit/>
          </a:bodyPr>
          <a:lstStyle>
            <a:lvl1pPr lvl="0" algn="ctr">
              <a:buNone/>
              <a:defRPr>
                <a:solidFill>
                  <a:srgbClr val="FFFFFF"/>
                </a:solidFill>
                <a:latin typeface="Titillium Web"/>
                <a:ea typeface="Titillium Web"/>
                <a:cs typeface="Titillium Web"/>
                <a:sym typeface="Titillium Web"/>
              </a:defRPr>
            </a:lvl1pPr>
            <a:lvl2pPr lvl="1" algn="ctr">
              <a:buNone/>
              <a:defRPr>
                <a:solidFill>
                  <a:srgbClr val="FFFFFF"/>
                </a:solidFill>
                <a:latin typeface="Titillium Web"/>
                <a:ea typeface="Titillium Web"/>
                <a:cs typeface="Titillium Web"/>
                <a:sym typeface="Titillium Web"/>
              </a:defRPr>
            </a:lvl2pPr>
            <a:lvl3pPr lvl="2" algn="ctr">
              <a:buNone/>
              <a:defRPr>
                <a:solidFill>
                  <a:srgbClr val="FFFFFF"/>
                </a:solidFill>
                <a:latin typeface="Titillium Web"/>
                <a:ea typeface="Titillium Web"/>
                <a:cs typeface="Titillium Web"/>
                <a:sym typeface="Titillium Web"/>
              </a:defRPr>
            </a:lvl3pPr>
            <a:lvl4pPr lvl="3" algn="ctr">
              <a:buNone/>
              <a:defRPr>
                <a:solidFill>
                  <a:srgbClr val="FFFFFF"/>
                </a:solidFill>
                <a:latin typeface="Titillium Web"/>
                <a:ea typeface="Titillium Web"/>
                <a:cs typeface="Titillium Web"/>
                <a:sym typeface="Titillium Web"/>
              </a:defRPr>
            </a:lvl4pPr>
            <a:lvl5pPr lvl="4" algn="ctr">
              <a:buNone/>
              <a:defRPr>
                <a:solidFill>
                  <a:srgbClr val="FFFFFF"/>
                </a:solidFill>
                <a:latin typeface="Titillium Web"/>
                <a:ea typeface="Titillium Web"/>
                <a:cs typeface="Titillium Web"/>
                <a:sym typeface="Titillium Web"/>
              </a:defRPr>
            </a:lvl5pPr>
            <a:lvl6pPr lvl="5" algn="ctr">
              <a:buNone/>
              <a:defRPr>
                <a:solidFill>
                  <a:srgbClr val="FFFFFF"/>
                </a:solidFill>
                <a:latin typeface="Titillium Web"/>
                <a:ea typeface="Titillium Web"/>
                <a:cs typeface="Titillium Web"/>
                <a:sym typeface="Titillium Web"/>
              </a:defRPr>
            </a:lvl6pPr>
            <a:lvl7pPr lvl="6" algn="ctr">
              <a:buNone/>
              <a:defRPr>
                <a:solidFill>
                  <a:srgbClr val="FFFFFF"/>
                </a:solidFill>
                <a:latin typeface="Titillium Web"/>
                <a:ea typeface="Titillium Web"/>
                <a:cs typeface="Titillium Web"/>
                <a:sym typeface="Titillium Web"/>
              </a:defRPr>
            </a:lvl7pPr>
            <a:lvl8pPr lvl="7" algn="ctr">
              <a:buNone/>
              <a:defRPr>
                <a:solidFill>
                  <a:srgbClr val="FFFFFF"/>
                </a:solidFill>
                <a:latin typeface="Titillium Web"/>
                <a:ea typeface="Titillium Web"/>
                <a:cs typeface="Titillium Web"/>
                <a:sym typeface="Titillium Web"/>
              </a:defRPr>
            </a:lvl8pPr>
            <a:lvl9pPr lvl="8" algn="ctr">
              <a:buNone/>
              <a:defRPr>
                <a:solidFill>
                  <a:srgbClr val="FFFFFF"/>
                </a:solidFill>
                <a:latin typeface="Titillium Web"/>
                <a:ea typeface="Titillium Web"/>
                <a:cs typeface="Titillium Web"/>
                <a:sym typeface="Titillium Web"/>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fade thruBlk="1"/>
  </p:transition>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customXml" Target="../ink/ink2.xml"/><Relationship Id="rId13" Type="http://schemas.openxmlformats.org/officeDocument/2006/relationships/image" Target="../media/image8.emf"/><Relationship Id="rId18" Type="http://schemas.openxmlformats.org/officeDocument/2006/relationships/customXml" Target="../ink/ink7.xml"/><Relationship Id="rId26" Type="http://schemas.openxmlformats.org/officeDocument/2006/relationships/customXml" Target="../ink/ink11.xml"/><Relationship Id="rId3" Type="http://schemas.microsoft.com/office/2007/relationships/hdphoto" Target="../media/hdphoto1.wdp"/><Relationship Id="rId21" Type="http://schemas.openxmlformats.org/officeDocument/2006/relationships/image" Target="../media/image12.emf"/><Relationship Id="rId7" Type="http://schemas.openxmlformats.org/officeDocument/2006/relationships/image" Target="../media/image5.emf"/><Relationship Id="rId12" Type="http://schemas.openxmlformats.org/officeDocument/2006/relationships/customXml" Target="../ink/ink4.xml"/><Relationship Id="rId17" Type="http://schemas.openxmlformats.org/officeDocument/2006/relationships/image" Target="../media/image10.emf"/><Relationship Id="rId25" Type="http://schemas.openxmlformats.org/officeDocument/2006/relationships/image" Target="../media/image14.emf"/><Relationship Id="rId2" Type="http://schemas.openxmlformats.org/officeDocument/2006/relationships/image" Target="../media/image3.png"/><Relationship Id="rId16" Type="http://schemas.openxmlformats.org/officeDocument/2006/relationships/customXml" Target="../ink/ink6.xml"/><Relationship Id="rId20" Type="http://schemas.openxmlformats.org/officeDocument/2006/relationships/customXml" Target="../ink/ink8.xml"/><Relationship Id="rId29" Type="http://schemas.openxmlformats.org/officeDocument/2006/relationships/image" Target="../media/image16.emf"/><Relationship Id="rId1" Type="http://schemas.openxmlformats.org/officeDocument/2006/relationships/slideLayout" Target="../slideLayouts/slideLayout5.xml"/><Relationship Id="rId6" Type="http://schemas.openxmlformats.org/officeDocument/2006/relationships/customXml" Target="../ink/ink1.xml"/><Relationship Id="rId11" Type="http://schemas.openxmlformats.org/officeDocument/2006/relationships/image" Target="../media/image7.emf"/><Relationship Id="rId24" Type="http://schemas.openxmlformats.org/officeDocument/2006/relationships/customXml" Target="../ink/ink10.xml"/><Relationship Id="rId32" Type="http://schemas.openxmlformats.org/officeDocument/2006/relationships/image" Target="../media/image1.png"/><Relationship Id="rId5" Type="http://schemas.microsoft.com/office/2007/relationships/hdphoto" Target="../media/hdphoto2.wdp"/><Relationship Id="rId15" Type="http://schemas.openxmlformats.org/officeDocument/2006/relationships/image" Target="../media/image9.emf"/><Relationship Id="rId23" Type="http://schemas.openxmlformats.org/officeDocument/2006/relationships/image" Target="../media/image13.emf"/><Relationship Id="rId28" Type="http://schemas.openxmlformats.org/officeDocument/2006/relationships/customXml" Target="../ink/ink12.xml"/><Relationship Id="rId10" Type="http://schemas.openxmlformats.org/officeDocument/2006/relationships/customXml" Target="../ink/ink3.xml"/><Relationship Id="rId19" Type="http://schemas.openxmlformats.org/officeDocument/2006/relationships/image" Target="../media/image11.emf"/><Relationship Id="rId31" Type="http://schemas.openxmlformats.org/officeDocument/2006/relationships/image" Target="../media/image17.emf"/><Relationship Id="rId4" Type="http://schemas.openxmlformats.org/officeDocument/2006/relationships/image" Target="../media/image4.png"/><Relationship Id="rId9" Type="http://schemas.openxmlformats.org/officeDocument/2006/relationships/image" Target="../media/image6.emf"/><Relationship Id="rId14" Type="http://schemas.openxmlformats.org/officeDocument/2006/relationships/customXml" Target="../ink/ink5.xml"/><Relationship Id="rId22" Type="http://schemas.openxmlformats.org/officeDocument/2006/relationships/customXml" Target="../ink/ink9.xml"/><Relationship Id="rId27" Type="http://schemas.openxmlformats.org/officeDocument/2006/relationships/image" Target="../media/image15.emf"/><Relationship Id="rId30" Type="http://schemas.openxmlformats.org/officeDocument/2006/relationships/customXml" Target="../ink/ink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a:t>
            </a:fld>
            <a:endParaRPr lang="en"/>
          </a:p>
        </p:txBody>
      </p:sp>
      <p:sp>
        <p:nvSpPr>
          <p:cNvPr id="3" name="Title 2"/>
          <p:cNvSpPr>
            <a:spLocks noGrp="1"/>
          </p:cNvSpPr>
          <p:nvPr>
            <p:ph type="title"/>
          </p:nvPr>
        </p:nvSpPr>
        <p:spPr>
          <a:xfrm>
            <a:off x="739680" y="48102"/>
            <a:ext cx="7686000" cy="582519"/>
          </a:xfrm>
        </p:spPr>
        <p:txBody>
          <a:bodyPr anchor="t"/>
          <a:lstStyle/>
          <a:p>
            <a:r>
              <a:rPr lang="en-US" b="1" dirty="0" smtClean="0"/>
              <a:t>Essay Details:</a:t>
            </a:r>
            <a:endParaRPr lang="en-US" b="1" dirty="0"/>
          </a:p>
        </p:txBody>
      </p:sp>
      <p:sp>
        <p:nvSpPr>
          <p:cNvPr id="4" name="Text Placeholder 3"/>
          <p:cNvSpPr>
            <a:spLocks noGrp="1"/>
          </p:cNvSpPr>
          <p:nvPr>
            <p:ph type="body" idx="1"/>
          </p:nvPr>
        </p:nvSpPr>
        <p:spPr>
          <a:xfrm>
            <a:off x="245943" y="535925"/>
            <a:ext cx="8570134" cy="4237874"/>
          </a:xfrm>
        </p:spPr>
        <p:txBody>
          <a:bodyPr/>
          <a:lstStyle/>
          <a:p>
            <a:r>
              <a:rPr lang="en-US" sz="1600" b="1" dirty="0" smtClean="0"/>
              <a:t>Analytical </a:t>
            </a:r>
            <a:r>
              <a:rPr lang="en-US" sz="1600" b="1" dirty="0"/>
              <a:t>essay comparing and contrasting specific literary techniques from two texts. </a:t>
            </a:r>
          </a:p>
          <a:p>
            <a:pPr lvl="1"/>
            <a:r>
              <a:rPr lang="en-US" sz="1500" b="1" dirty="0"/>
              <a:t>Unique, original work that does not rely on, or draw from widely available internet ideas (</a:t>
            </a:r>
            <a:r>
              <a:rPr lang="en-US" sz="1500" b="1" dirty="0" err="1"/>
              <a:t>Schmoop</a:t>
            </a:r>
            <a:r>
              <a:rPr lang="en-US" sz="1500" b="1" dirty="0"/>
              <a:t>, </a:t>
            </a:r>
            <a:r>
              <a:rPr lang="en-US" sz="1500" b="1" dirty="0" err="1"/>
              <a:t>Sparknotes</a:t>
            </a:r>
            <a:r>
              <a:rPr lang="en-US" sz="1500" b="1" dirty="0"/>
              <a:t>, etc.)</a:t>
            </a:r>
          </a:p>
          <a:p>
            <a:r>
              <a:rPr lang="en-US" sz="1600" b="1" dirty="0"/>
              <a:t>Evidence of drafting, editing, and revision.</a:t>
            </a:r>
          </a:p>
          <a:p>
            <a:r>
              <a:rPr lang="en-US" sz="1600" b="1" dirty="0" smtClean="0"/>
              <a:t>For </a:t>
            </a:r>
            <a:r>
              <a:rPr lang="en-US" sz="1600" b="1" dirty="0"/>
              <a:t>a full score one of these texts must be a </a:t>
            </a:r>
            <a:r>
              <a:rPr lang="en-US" sz="1600" b="1" u="sng" dirty="0"/>
              <a:t>novel</a:t>
            </a:r>
            <a:r>
              <a:rPr lang="en-US" sz="1600" b="1" dirty="0"/>
              <a:t> we’ve read: Orwell’s </a:t>
            </a:r>
            <a:r>
              <a:rPr lang="en-US" sz="1600" b="1" i="1" dirty="0">
                <a:solidFill>
                  <a:schemeClr val="accent2">
                    <a:lumMod val="60000"/>
                    <a:lumOff val="40000"/>
                  </a:schemeClr>
                </a:solidFill>
              </a:rPr>
              <a:t>1984</a:t>
            </a:r>
            <a:r>
              <a:rPr lang="en-US" sz="1600" b="1" dirty="0"/>
              <a:t> or Atwood’s </a:t>
            </a:r>
            <a:r>
              <a:rPr lang="en-US" sz="1600" b="1" i="1" dirty="0">
                <a:solidFill>
                  <a:schemeClr val="accent6">
                    <a:lumMod val="40000"/>
                    <a:lumOff val="60000"/>
                  </a:schemeClr>
                </a:solidFill>
              </a:rPr>
              <a:t>The Handmaid’s Tale</a:t>
            </a:r>
            <a:r>
              <a:rPr lang="en-US" sz="1600" b="1" dirty="0"/>
              <a:t>. </a:t>
            </a:r>
          </a:p>
          <a:p>
            <a:r>
              <a:rPr lang="en-US" sz="1600" b="1" dirty="0"/>
              <a:t>The other can be: the </a:t>
            </a:r>
            <a:r>
              <a:rPr lang="en-US" sz="1600" b="1" i="1" dirty="0"/>
              <a:t>other book</a:t>
            </a:r>
            <a:r>
              <a:rPr lang="en-US" sz="1600" b="1" dirty="0"/>
              <a:t> from the semester; Black Mirror: “Nosedive;” “Friday Black;” Children of Men; and The Lobster.</a:t>
            </a:r>
          </a:p>
          <a:p>
            <a:pPr lvl="1"/>
            <a:r>
              <a:rPr lang="en-US" sz="1500" b="1" dirty="0"/>
              <a:t>*We can talk about </a:t>
            </a:r>
            <a:r>
              <a:rPr lang="en-US" sz="1500" b="1" i="1" dirty="0"/>
              <a:t>Super Sad True Love Story</a:t>
            </a:r>
            <a:r>
              <a:rPr lang="en-US" sz="1500" b="1" dirty="0"/>
              <a:t> or </a:t>
            </a:r>
            <a:r>
              <a:rPr lang="en-US" sz="1500" b="1" i="1" dirty="0"/>
              <a:t>Brave New World</a:t>
            </a:r>
            <a:r>
              <a:rPr lang="en-US" sz="1500" b="1" dirty="0"/>
              <a:t> or something else of your choosing</a:t>
            </a:r>
          </a:p>
          <a:p>
            <a:r>
              <a:rPr lang="en-US" sz="1600" b="1" dirty="0"/>
              <a:t>MLA formatted: </a:t>
            </a:r>
          </a:p>
          <a:p>
            <a:pPr lvl="1"/>
            <a:r>
              <a:rPr lang="en-US" sz="1500" b="1" dirty="0"/>
              <a:t>Typed (12-point, Times New Roman font; double-spaced</a:t>
            </a:r>
            <a:r>
              <a:rPr lang="en-US" sz="1500" b="1" dirty="0" smtClean="0"/>
              <a:t>).</a:t>
            </a:r>
            <a:endParaRPr lang="en-US" sz="1500" b="1" dirty="0"/>
          </a:p>
          <a:p>
            <a:pPr lvl="1"/>
            <a:r>
              <a:rPr lang="en-US" sz="1500" b="1" dirty="0"/>
              <a:t>In-text citations (Orwell, 168).</a:t>
            </a:r>
          </a:p>
          <a:p>
            <a:pPr lvl="1"/>
            <a:r>
              <a:rPr lang="en-US" sz="1500" b="1" dirty="0"/>
              <a:t>Works Cited page.</a:t>
            </a:r>
          </a:p>
          <a:p>
            <a:r>
              <a:rPr lang="en-US" sz="1600" b="1" dirty="0" smtClean="0"/>
              <a:t>1250 </a:t>
            </a:r>
            <a:r>
              <a:rPr lang="en-US" sz="1600" b="1" dirty="0"/>
              <a:t>word minimum [approximately 4-6 pages in length, not counting works cited].</a:t>
            </a:r>
          </a:p>
          <a:p>
            <a:r>
              <a:rPr lang="en-US" sz="1600" b="1" dirty="0"/>
              <a:t>Submissions of Outline, Rough Draft, and Final Draft to Turnitin.com</a:t>
            </a:r>
          </a:p>
          <a:p>
            <a:endParaRPr lang="en-US" sz="1600" b="1" dirty="0"/>
          </a:p>
        </p:txBody>
      </p:sp>
    </p:spTree>
    <p:extLst>
      <p:ext uri="{BB962C8B-B14F-4D97-AF65-F5344CB8AC3E}">
        <p14:creationId xmlns:p14="http://schemas.microsoft.com/office/powerpoint/2010/main" val="1743255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a:t>
            </a:fld>
            <a:endParaRPr lang="en"/>
          </a:p>
        </p:txBody>
      </p:sp>
      <p:sp>
        <p:nvSpPr>
          <p:cNvPr id="3" name="Title 2"/>
          <p:cNvSpPr>
            <a:spLocks noGrp="1"/>
          </p:cNvSpPr>
          <p:nvPr>
            <p:ph type="title"/>
          </p:nvPr>
        </p:nvSpPr>
        <p:spPr>
          <a:xfrm>
            <a:off x="739675" y="401250"/>
            <a:ext cx="7686000" cy="764435"/>
          </a:xfrm>
        </p:spPr>
        <p:txBody>
          <a:bodyPr anchor="t"/>
          <a:lstStyle/>
          <a:p>
            <a:r>
              <a:rPr lang="en-US" b="1" dirty="0" smtClean="0"/>
              <a:t>Essay Timeline</a:t>
            </a:r>
            <a:endParaRPr lang="en-US" b="1" dirty="0"/>
          </a:p>
        </p:txBody>
      </p:sp>
      <p:pic>
        <p:nvPicPr>
          <p:cNvPr id="4" name="Picture 3"/>
          <p:cNvPicPr>
            <a:picLocks noChangeAspect="1"/>
          </p:cNvPicPr>
          <p:nvPr/>
        </p:nvPicPr>
        <p:blipFill>
          <a:blip r:embed="rId2"/>
          <a:stretch>
            <a:fillRect/>
          </a:stretch>
        </p:blipFill>
        <p:spPr>
          <a:xfrm>
            <a:off x="863162" y="1165685"/>
            <a:ext cx="7439025" cy="2619375"/>
          </a:xfrm>
          <a:prstGeom prst="rect">
            <a:avLst/>
          </a:prstGeom>
        </p:spPr>
      </p:pic>
    </p:spTree>
    <p:extLst>
      <p:ext uri="{BB962C8B-B14F-4D97-AF65-F5344CB8AC3E}">
        <p14:creationId xmlns:p14="http://schemas.microsoft.com/office/powerpoint/2010/main" val="118234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3</a:t>
            </a:fld>
            <a:endParaRPr lang="en"/>
          </a:p>
        </p:txBody>
      </p:sp>
      <p:sp>
        <p:nvSpPr>
          <p:cNvPr id="3" name="Title 2"/>
          <p:cNvSpPr>
            <a:spLocks noGrp="1"/>
          </p:cNvSpPr>
          <p:nvPr>
            <p:ph type="title"/>
          </p:nvPr>
        </p:nvSpPr>
        <p:spPr>
          <a:xfrm>
            <a:off x="739680" y="48102"/>
            <a:ext cx="7686000" cy="582519"/>
          </a:xfrm>
        </p:spPr>
        <p:txBody>
          <a:bodyPr anchor="t"/>
          <a:lstStyle/>
          <a:p>
            <a:r>
              <a:rPr lang="en-US" b="1" dirty="0" smtClean="0"/>
              <a:t>Moderately Developed Idea Example:</a:t>
            </a:r>
            <a:endParaRPr lang="en-US" b="1" dirty="0"/>
          </a:p>
        </p:txBody>
      </p:sp>
      <p:pic>
        <p:nvPicPr>
          <p:cNvPr id="5" name="Picture 4"/>
          <p:cNvPicPr>
            <a:picLocks noChangeAspect="1"/>
          </p:cNvPicPr>
          <p:nvPr/>
        </p:nvPicPr>
        <p:blipFill>
          <a:blip r:embed="rId2"/>
          <a:stretch>
            <a:fillRect/>
          </a:stretch>
        </p:blipFill>
        <p:spPr>
          <a:xfrm>
            <a:off x="739680" y="1053137"/>
            <a:ext cx="7859736" cy="3499944"/>
          </a:xfrm>
          <a:prstGeom prst="rect">
            <a:avLst/>
          </a:prstGeom>
        </p:spPr>
      </p:pic>
    </p:spTree>
    <p:extLst>
      <p:ext uri="{BB962C8B-B14F-4D97-AF65-F5344CB8AC3E}">
        <p14:creationId xmlns:p14="http://schemas.microsoft.com/office/powerpoint/2010/main" val="2607265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chor="t"/>
          <a:lstStyle/>
          <a:p>
            <a:r>
              <a:rPr lang="en-US" sz="3600" b="1" dirty="0" smtClean="0"/>
              <a:t>TurnItIn.com Codes:</a:t>
            </a:r>
            <a:endParaRPr lang="en-US" sz="3600" b="1" dirty="0"/>
          </a:p>
        </p:txBody>
      </p:sp>
      <p:sp>
        <p:nvSpPr>
          <p:cNvPr id="7" name="Text Placeholder 6"/>
          <p:cNvSpPr>
            <a:spLocks noGrp="1"/>
          </p:cNvSpPr>
          <p:nvPr>
            <p:ph type="body" idx="1"/>
          </p:nvPr>
        </p:nvSpPr>
        <p:spPr>
          <a:xfrm>
            <a:off x="739674" y="1218009"/>
            <a:ext cx="3955199" cy="1959367"/>
          </a:xfrm>
        </p:spPr>
        <p:txBody>
          <a:bodyPr/>
          <a:lstStyle/>
          <a:p>
            <a:pPr marL="76200" indent="0">
              <a:buNone/>
            </a:pPr>
            <a:r>
              <a:rPr lang="en-US" sz="3200" b="1" u="sng" dirty="0" smtClean="0"/>
              <a:t>Second Period</a:t>
            </a:r>
            <a:r>
              <a:rPr lang="en-US" sz="3200" b="1" dirty="0" smtClean="0"/>
              <a:t>:</a:t>
            </a:r>
          </a:p>
          <a:p>
            <a:r>
              <a:rPr lang="en-US" sz="3200" b="1" dirty="0" smtClean="0"/>
              <a:t>ID: </a:t>
            </a:r>
            <a:r>
              <a:rPr lang="en-US" sz="3200" b="1" dirty="0">
                <a:solidFill>
                  <a:schemeClr val="accent2"/>
                </a:solidFill>
              </a:rPr>
              <a:t>22329083</a:t>
            </a:r>
            <a:endParaRPr lang="en-US" sz="3200" b="1" dirty="0" smtClean="0">
              <a:solidFill>
                <a:schemeClr val="accent2"/>
              </a:solidFill>
            </a:endParaRPr>
          </a:p>
          <a:p>
            <a:r>
              <a:rPr lang="en-US" sz="3200" b="1" dirty="0" smtClean="0">
                <a:solidFill>
                  <a:schemeClr val="bg1"/>
                </a:solidFill>
              </a:rPr>
              <a:t>Password: </a:t>
            </a:r>
            <a:r>
              <a:rPr lang="en-US" sz="3200" b="1" dirty="0" smtClean="0">
                <a:solidFill>
                  <a:schemeClr val="accent2"/>
                </a:solidFill>
              </a:rPr>
              <a:t>Atwood</a:t>
            </a:r>
            <a:endParaRPr lang="en-US" sz="3200" b="1" dirty="0">
              <a:solidFill>
                <a:schemeClr val="accent2"/>
              </a:solidFill>
            </a:endParaRPr>
          </a:p>
        </p:txBody>
      </p:sp>
      <p:sp>
        <p:nvSpPr>
          <p:cNvPr id="2" name="Slide Number Placeholder 1"/>
          <p:cNvSpPr>
            <a:spLocks noGrp="1"/>
          </p:cNvSpPr>
          <p:nvPr>
            <p:ph type="sldNum" idx="12"/>
          </p:nvPr>
        </p:nvSpPr>
        <p:spPr/>
        <p:txBody>
          <a:bodyPr/>
          <a:lstStyle/>
          <a:p>
            <a:pPr lvl="0"/>
            <a:fld id="{00000000-1234-1234-1234-123412341234}" type="slidenum">
              <a:rPr lang="en" smtClean="0"/>
              <a:pPr lvl="0"/>
              <a:t>4</a:t>
            </a:fld>
            <a:endParaRPr lang="en"/>
          </a:p>
        </p:txBody>
      </p:sp>
      <p:sp>
        <p:nvSpPr>
          <p:cNvPr id="9" name="Text Placeholder 6"/>
          <p:cNvSpPr>
            <a:spLocks noGrp="1"/>
          </p:cNvSpPr>
          <p:nvPr>
            <p:ph type="body" idx="1"/>
          </p:nvPr>
        </p:nvSpPr>
        <p:spPr>
          <a:xfrm>
            <a:off x="4694874" y="1218009"/>
            <a:ext cx="4067577" cy="1959367"/>
          </a:xfrm>
        </p:spPr>
        <p:txBody>
          <a:bodyPr/>
          <a:lstStyle/>
          <a:p>
            <a:pPr marL="76200" indent="0">
              <a:buNone/>
            </a:pPr>
            <a:r>
              <a:rPr lang="en-US" sz="3200" b="1" u="sng" dirty="0" smtClean="0"/>
              <a:t>Fifth Period</a:t>
            </a:r>
            <a:r>
              <a:rPr lang="en-US" sz="3200" b="1" dirty="0" smtClean="0"/>
              <a:t>:</a:t>
            </a:r>
          </a:p>
          <a:p>
            <a:r>
              <a:rPr lang="en-US" sz="3200" b="1" dirty="0"/>
              <a:t>ID: </a:t>
            </a:r>
            <a:r>
              <a:rPr lang="en-US" sz="3200" b="1" dirty="0" smtClean="0">
                <a:solidFill>
                  <a:schemeClr val="accent1">
                    <a:lumMod val="60000"/>
                    <a:lumOff val="40000"/>
                  </a:schemeClr>
                </a:solidFill>
              </a:rPr>
              <a:t>22329098</a:t>
            </a:r>
          </a:p>
          <a:p>
            <a:r>
              <a:rPr lang="en-US" sz="3200" b="1" dirty="0" smtClean="0">
                <a:solidFill>
                  <a:schemeClr val="bg1"/>
                </a:solidFill>
              </a:rPr>
              <a:t>Password:</a:t>
            </a:r>
            <a:r>
              <a:rPr lang="en-US" sz="3200" b="1" dirty="0" smtClean="0">
                <a:solidFill>
                  <a:schemeClr val="accent2"/>
                </a:solidFill>
              </a:rPr>
              <a:t> </a:t>
            </a:r>
            <a:r>
              <a:rPr lang="en-US" sz="3200" b="1" dirty="0" smtClean="0">
                <a:solidFill>
                  <a:schemeClr val="accent1">
                    <a:lumMod val="60000"/>
                    <a:lumOff val="40000"/>
                  </a:schemeClr>
                </a:solidFill>
              </a:rPr>
              <a:t>Orwell</a:t>
            </a:r>
            <a:endParaRPr lang="en-US" sz="3200" b="1" dirty="0">
              <a:solidFill>
                <a:schemeClr val="accent1">
                  <a:lumMod val="60000"/>
                  <a:lumOff val="40000"/>
                </a:schemeClr>
              </a:solidFill>
            </a:endParaRPr>
          </a:p>
        </p:txBody>
      </p:sp>
      <p:sp>
        <p:nvSpPr>
          <p:cNvPr id="10" name="Text Placeholder 6"/>
          <p:cNvSpPr>
            <a:spLocks noGrp="1"/>
          </p:cNvSpPr>
          <p:nvPr>
            <p:ph type="body" idx="1"/>
          </p:nvPr>
        </p:nvSpPr>
        <p:spPr>
          <a:xfrm>
            <a:off x="739675" y="3177376"/>
            <a:ext cx="7846900" cy="1796442"/>
          </a:xfrm>
        </p:spPr>
        <p:txBody>
          <a:bodyPr/>
          <a:lstStyle/>
          <a:p>
            <a:pPr marL="76200" indent="0" algn="ctr">
              <a:buNone/>
            </a:pPr>
            <a:r>
              <a:rPr lang="en-US" sz="3200" dirty="0" smtClean="0">
                <a:solidFill>
                  <a:schemeClr val="accent5">
                    <a:lumMod val="60000"/>
                    <a:lumOff val="40000"/>
                  </a:schemeClr>
                </a:solidFill>
                <a:effectLst>
                  <a:outerShdw blurRad="38100" dist="38100" dir="2700000" algn="tl">
                    <a:srgbClr val="000000">
                      <a:alpha val="43137"/>
                    </a:srgbClr>
                  </a:outerShdw>
                </a:effectLst>
              </a:rPr>
              <a:t>Outline due tonight needs thesis and body paragraphs outlined with evidence and analysis started.</a:t>
            </a:r>
            <a:endParaRPr lang="en-US" sz="3200" dirty="0">
              <a:solidFill>
                <a:schemeClr val="accent5">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14847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39675" y="0"/>
            <a:ext cx="7686000" cy="857400"/>
          </a:xfrm>
        </p:spPr>
        <p:txBody>
          <a:bodyPr/>
          <a:lstStyle/>
          <a:p>
            <a:pPr algn="ctr"/>
            <a:r>
              <a:rPr lang="en-US" sz="3600" b="1" dirty="0" smtClean="0"/>
              <a:t>Due Dates:</a:t>
            </a:r>
            <a:endParaRPr lang="en-US" sz="3600" b="1" dirty="0"/>
          </a:p>
        </p:txBody>
      </p:sp>
      <p:pic>
        <p:nvPicPr>
          <p:cNvPr id="6" name="Picture 5"/>
          <p:cNvPicPr>
            <a:picLocks noChangeAspect="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Lst>
          </a:blip>
          <a:srcRect l="3834" r="28685"/>
          <a:stretch/>
        </p:blipFill>
        <p:spPr>
          <a:xfrm>
            <a:off x="515275" y="1459226"/>
            <a:ext cx="3706824" cy="2062942"/>
          </a:xfrm>
          <a:prstGeom prst="rect">
            <a:avLst/>
          </a:prstGeom>
        </p:spPr>
      </p:pic>
      <p:sp>
        <p:nvSpPr>
          <p:cNvPr id="3" name="Text Placeholder 2"/>
          <p:cNvSpPr>
            <a:spLocks noGrp="1"/>
          </p:cNvSpPr>
          <p:nvPr>
            <p:ph type="body" idx="1"/>
          </p:nvPr>
        </p:nvSpPr>
        <p:spPr>
          <a:xfrm>
            <a:off x="515275" y="857400"/>
            <a:ext cx="3706824" cy="601826"/>
          </a:xfrm>
        </p:spPr>
        <p:txBody>
          <a:bodyPr/>
          <a:lstStyle/>
          <a:p>
            <a:pPr marL="101600" indent="0">
              <a:buNone/>
            </a:pPr>
            <a:r>
              <a:rPr lang="en-US" sz="3200" dirty="0" smtClean="0"/>
              <a:t>Second Period:</a:t>
            </a:r>
            <a:endParaRPr lang="en-US" sz="3200" dirty="0"/>
          </a:p>
        </p:txBody>
      </p:sp>
      <p:sp>
        <p:nvSpPr>
          <p:cNvPr id="4" name="Text Placeholder 3"/>
          <p:cNvSpPr>
            <a:spLocks noGrp="1"/>
          </p:cNvSpPr>
          <p:nvPr>
            <p:ph type="body" idx="2"/>
          </p:nvPr>
        </p:nvSpPr>
        <p:spPr>
          <a:xfrm>
            <a:off x="4947249" y="857400"/>
            <a:ext cx="3730800" cy="601826"/>
          </a:xfrm>
        </p:spPr>
        <p:txBody>
          <a:bodyPr/>
          <a:lstStyle/>
          <a:p>
            <a:pPr marL="101600" indent="0">
              <a:buNone/>
            </a:pPr>
            <a:r>
              <a:rPr lang="en-US" sz="3200" dirty="0" smtClean="0"/>
              <a:t>Fifth Period:</a:t>
            </a:r>
            <a:endParaRPr lang="en-US" sz="3200" dirty="0"/>
          </a:p>
        </p:txBody>
      </p:sp>
      <p:sp>
        <p:nvSpPr>
          <p:cNvPr id="5" name="Slide Number Placeholder 4"/>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5</a:t>
            </a:fld>
            <a:endParaRPr lang="en" dirty="0"/>
          </a:p>
        </p:txBody>
      </p:sp>
      <p:pic>
        <p:nvPicPr>
          <p:cNvPr id="7" name="Picture 6"/>
          <p:cNvPicPr>
            <a:picLocks noChangeAspect="1"/>
          </p:cNvPicPr>
          <p:nvPr/>
        </p:nvPicPr>
        <p:blipFill>
          <a:blip r:embed="rId4">
            <a:extLst>
              <a:ext uri="{BEBA8EAE-BF5A-486C-A8C5-ECC9F3942E4B}">
                <a14:imgProps xmlns:a14="http://schemas.microsoft.com/office/drawing/2010/main">
                  <a14:imgLayer r:embed="rId5">
                    <a14:imgEffect>
                      <a14:sharpenSoften amount="50000"/>
                    </a14:imgEffect>
                  </a14:imgLayer>
                </a14:imgProps>
              </a:ext>
            </a:extLst>
          </a:blip>
          <a:stretch>
            <a:fillRect/>
          </a:stretch>
        </p:blipFill>
        <p:spPr>
          <a:xfrm>
            <a:off x="4936920" y="1468268"/>
            <a:ext cx="3741129" cy="2062942"/>
          </a:xfrm>
          <a:prstGeom prst="rect">
            <a:avLst/>
          </a:prstGeom>
        </p:spPr>
      </p:pic>
      <mc:AlternateContent xmlns:mc="http://schemas.openxmlformats.org/markup-compatibility/2006">
        <mc:Choice xmlns:p14="http://schemas.microsoft.com/office/powerpoint/2010/main" Requires="p14">
          <p:contentPart p14:bwMode="auto" r:id="rId6">
            <p14:nvContentPartPr>
              <p14:cNvPr id="8" name="Ink 7"/>
              <p14:cNvContentPartPr/>
              <p14:nvPr/>
            </p14:nvContentPartPr>
            <p14:xfrm>
              <a:off x="3350520" y="1900080"/>
              <a:ext cx="621720" cy="43200"/>
            </p14:xfrm>
          </p:contentPart>
        </mc:Choice>
        <mc:Fallback>
          <p:pic>
            <p:nvPicPr>
              <p:cNvPr id="8" name="Ink 7"/>
              <p:cNvPicPr/>
              <p:nvPr/>
            </p:nvPicPr>
            <p:blipFill>
              <a:blip r:embed="rId7"/>
              <a:stretch>
                <a:fillRect/>
              </a:stretch>
            </p:blipFill>
            <p:spPr>
              <a:xfrm>
                <a:off x="3334680" y="1836720"/>
                <a:ext cx="653400" cy="1702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9" name="Ink 8"/>
              <p14:cNvContentPartPr/>
              <p14:nvPr/>
            </p14:nvContentPartPr>
            <p14:xfrm>
              <a:off x="3371760" y="2028600"/>
              <a:ext cx="264600" cy="360"/>
            </p14:xfrm>
          </p:contentPart>
        </mc:Choice>
        <mc:Fallback>
          <p:pic>
            <p:nvPicPr>
              <p:cNvPr id="9" name="Ink 8"/>
              <p:cNvPicPr/>
              <p:nvPr/>
            </p:nvPicPr>
            <p:blipFill>
              <a:blip r:embed="rId9"/>
              <a:stretch>
                <a:fillRect/>
              </a:stretch>
            </p:blipFill>
            <p:spPr>
              <a:xfrm>
                <a:off x="3355920" y="1965240"/>
                <a:ext cx="296640" cy="12744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0" name="Ink 9"/>
              <p14:cNvContentPartPr/>
              <p14:nvPr/>
            </p14:nvContentPartPr>
            <p14:xfrm>
              <a:off x="3386160" y="2593080"/>
              <a:ext cx="593280" cy="14760"/>
            </p14:xfrm>
          </p:contentPart>
        </mc:Choice>
        <mc:Fallback>
          <p:pic>
            <p:nvPicPr>
              <p:cNvPr id="10" name="Ink 9"/>
              <p:cNvPicPr/>
              <p:nvPr/>
            </p:nvPicPr>
            <p:blipFill>
              <a:blip r:embed="rId11"/>
              <a:stretch>
                <a:fillRect/>
              </a:stretch>
            </p:blipFill>
            <p:spPr>
              <a:xfrm>
                <a:off x="3370320" y="2529720"/>
                <a:ext cx="624960" cy="14148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1" name="Ink 10"/>
              <p14:cNvContentPartPr/>
              <p14:nvPr/>
            </p14:nvContentPartPr>
            <p14:xfrm>
              <a:off x="3378960" y="2671560"/>
              <a:ext cx="279000" cy="14760"/>
            </p14:xfrm>
          </p:contentPart>
        </mc:Choice>
        <mc:Fallback>
          <p:pic>
            <p:nvPicPr>
              <p:cNvPr id="11" name="Ink 10"/>
              <p:cNvPicPr/>
              <p:nvPr/>
            </p:nvPicPr>
            <p:blipFill>
              <a:blip r:embed="rId13"/>
              <a:stretch>
                <a:fillRect/>
              </a:stretch>
            </p:blipFill>
            <p:spPr>
              <a:xfrm>
                <a:off x="3363120" y="2608200"/>
                <a:ext cx="310680" cy="14148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2" name="Ink 11"/>
              <p14:cNvContentPartPr/>
              <p14:nvPr/>
            </p14:nvContentPartPr>
            <p14:xfrm>
              <a:off x="3386160" y="3271680"/>
              <a:ext cx="593280" cy="21960"/>
            </p14:xfrm>
          </p:contentPart>
        </mc:Choice>
        <mc:Fallback>
          <p:pic>
            <p:nvPicPr>
              <p:cNvPr id="12" name="Ink 11"/>
              <p:cNvPicPr/>
              <p:nvPr/>
            </p:nvPicPr>
            <p:blipFill>
              <a:blip r:embed="rId15"/>
              <a:stretch>
                <a:fillRect/>
              </a:stretch>
            </p:blipFill>
            <p:spPr>
              <a:xfrm>
                <a:off x="3370320" y="3208320"/>
                <a:ext cx="624960" cy="14868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3" name="Ink 12"/>
              <p14:cNvContentPartPr/>
              <p14:nvPr/>
            </p14:nvContentPartPr>
            <p14:xfrm>
              <a:off x="3378960" y="3364560"/>
              <a:ext cx="250560" cy="14760"/>
            </p14:xfrm>
          </p:contentPart>
        </mc:Choice>
        <mc:Fallback>
          <p:pic>
            <p:nvPicPr>
              <p:cNvPr id="13" name="Ink 12"/>
              <p:cNvPicPr/>
              <p:nvPr/>
            </p:nvPicPr>
            <p:blipFill>
              <a:blip r:embed="rId17"/>
              <a:stretch>
                <a:fillRect/>
              </a:stretch>
            </p:blipFill>
            <p:spPr>
              <a:xfrm>
                <a:off x="3363120" y="3301200"/>
                <a:ext cx="282240" cy="14148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4" name="Ink 13"/>
              <p14:cNvContentPartPr/>
              <p14:nvPr/>
            </p14:nvContentPartPr>
            <p14:xfrm>
              <a:off x="7579440" y="1950120"/>
              <a:ext cx="622080" cy="28800"/>
            </p14:xfrm>
          </p:contentPart>
        </mc:Choice>
        <mc:Fallback>
          <p:pic>
            <p:nvPicPr>
              <p:cNvPr id="14" name="Ink 13"/>
              <p:cNvPicPr/>
              <p:nvPr/>
            </p:nvPicPr>
            <p:blipFill>
              <a:blip r:embed="rId19"/>
              <a:stretch>
                <a:fillRect/>
              </a:stretch>
            </p:blipFill>
            <p:spPr>
              <a:xfrm>
                <a:off x="7563600" y="1886760"/>
                <a:ext cx="653760" cy="15588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5" name="Ink 14"/>
              <p14:cNvContentPartPr/>
              <p14:nvPr/>
            </p14:nvContentPartPr>
            <p14:xfrm>
              <a:off x="7643880" y="1900080"/>
              <a:ext cx="614520" cy="21960"/>
            </p14:xfrm>
          </p:contentPart>
        </mc:Choice>
        <mc:Fallback>
          <p:pic>
            <p:nvPicPr>
              <p:cNvPr id="15" name="Ink 14"/>
              <p:cNvPicPr/>
              <p:nvPr/>
            </p:nvPicPr>
            <p:blipFill>
              <a:blip r:embed="rId21"/>
              <a:stretch>
                <a:fillRect/>
              </a:stretch>
            </p:blipFill>
            <p:spPr>
              <a:xfrm>
                <a:off x="7628040" y="1836720"/>
                <a:ext cx="646200" cy="14868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6" name="Ink 15"/>
              <p14:cNvContentPartPr/>
              <p14:nvPr/>
            </p14:nvContentPartPr>
            <p14:xfrm>
              <a:off x="7643880" y="1985760"/>
              <a:ext cx="157320" cy="7560"/>
            </p14:xfrm>
          </p:contentPart>
        </mc:Choice>
        <mc:Fallback>
          <p:pic>
            <p:nvPicPr>
              <p:cNvPr id="16" name="Ink 15"/>
              <p:cNvPicPr/>
              <p:nvPr/>
            </p:nvPicPr>
            <p:blipFill>
              <a:blip r:embed="rId23"/>
              <a:stretch>
                <a:fillRect/>
              </a:stretch>
            </p:blipFill>
            <p:spPr>
              <a:xfrm>
                <a:off x="7628040" y="1922400"/>
                <a:ext cx="189000" cy="13464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17" name="Ink 16"/>
              <p14:cNvContentPartPr/>
              <p14:nvPr/>
            </p14:nvContentPartPr>
            <p14:xfrm>
              <a:off x="7608240" y="2585880"/>
              <a:ext cx="636120" cy="29160"/>
            </p14:xfrm>
          </p:contentPart>
        </mc:Choice>
        <mc:Fallback>
          <p:pic>
            <p:nvPicPr>
              <p:cNvPr id="17" name="Ink 16"/>
              <p:cNvPicPr/>
              <p:nvPr/>
            </p:nvPicPr>
            <p:blipFill>
              <a:blip r:embed="rId25"/>
              <a:stretch>
                <a:fillRect/>
              </a:stretch>
            </p:blipFill>
            <p:spPr>
              <a:xfrm>
                <a:off x="7592040" y="2522520"/>
                <a:ext cx="668160" cy="15588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8" name="Ink 17"/>
              <p14:cNvContentPartPr/>
              <p14:nvPr/>
            </p14:nvContentPartPr>
            <p14:xfrm>
              <a:off x="7586640" y="2678760"/>
              <a:ext cx="314640" cy="36000"/>
            </p14:xfrm>
          </p:contentPart>
        </mc:Choice>
        <mc:Fallback>
          <p:pic>
            <p:nvPicPr>
              <p:cNvPr id="18" name="Ink 17"/>
              <p:cNvPicPr/>
              <p:nvPr/>
            </p:nvPicPr>
            <p:blipFill>
              <a:blip r:embed="rId27"/>
              <a:stretch>
                <a:fillRect/>
              </a:stretch>
            </p:blipFill>
            <p:spPr>
              <a:xfrm>
                <a:off x="7570800" y="2615400"/>
                <a:ext cx="346320" cy="16308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19" name="Ink 18"/>
              <p14:cNvContentPartPr/>
              <p14:nvPr/>
            </p14:nvContentPartPr>
            <p14:xfrm>
              <a:off x="7586640" y="3250440"/>
              <a:ext cx="650520" cy="78840"/>
            </p14:xfrm>
          </p:contentPart>
        </mc:Choice>
        <mc:Fallback>
          <p:pic>
            <p:nvPicPr>
              <p:cNvPr id="19" name="Ink 18"/>
              <p:cNvPicPr/>
              <p:nvPr/>
            </p:nvPicPr>
            <p:blipFill>
              <a:blip r:embed="rId29"/>
              <a:stretch>
                <a:fillRect/>
              </a:stretch>
            </p:blipFill>
            <p:spPr>
              <a:xfrm>
                <a:off x="7570800" y="3186720"/>
                <a:ext cx="682200" cy="20592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20" name="Ink 19"/>
              <p14:cNvContentPartPr/>
              <p14:nvPr/>
            </p14:nvContentPartPr>
            <p14:xfrm>
              <a:off x="7601040" y="3378960"/>
              <a:ext cx="236160" cy="7560"/>
            </p14:xfrm>
          </p:contentPart>
        </mc:Choice>
        <mc:Fallback>
          <p:pic>
            <p:nvPicPr>
              <p:cNvPr id="20" name="Ink 19"/>
              <p:cNvPicPr/>
              <p:nvPr/>
            </p:nvPicPr>
            <p:blipFill>
              <a:blip r:embed="rId31"/>
              <a:stretch>
                <a:fillRect/>
              </a:stretch>
            </p:blipFill>
            <p:spPr>
              <a:xfrm>
                <a:off x="7585200" y="3315240"/>
                <a:ext cx="267840" cy="134640"/>
              </a:xfrm>
              <a:prstGeom prst="rect">
                <a:avLst/>
              </a:prstGeom>
            </p:spPr>
          </p:pic>
        </mc:Fallback>
      </mc:AlternateContent>
      <p:pic>
        <p:nvPicPr>
          <p:cNvPr id="21" name="Picture 20"/>
          <p:cNvPicPr>
            <a:picLocks noChangeAspect="1"/>
          </p:cNvPicPr>
          <p:nvPr/>
        </p:nvPicPr>
        <p:blipFill>
          <a:blip r:embed="rId32"/>
          <a:stretch>
            <a:fillRect/>
          </a:stretch>
        </p:blipFill>
        <p:spPr>
          <a:xfrm>
            <a:off x="2632417" y="3624901"/>
            <a:ext cx="3900516" cy="1373421"/>
          </a:xfrm>
          <a:prstGeom prst="rect">
            <a:avLst/>
          </a:prstGeom>
        </p:spPr>
      </p:pic>
    </p:spTree>
    <p:extLst>
      <p:ext uri="{BB962C8B-B14F-4D97-AF65-F5344CB8AC3E}">
        <p14:creationId xmlns:p14="http://schemas.microsoft.com/office/powerpoint/2010/main" val="1609677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6</a:t>
            </a:fld>
            <a:endParaRPr lang="en"/>
          </a:p>
        </p:txBody>
      </p:sp>
      <p:sp>
        <p:nvSpPr>
          <p:cNvPr id="3" name="Title 2"/>
          <p:cNvSpPr>
            <a:spLocks noGrp="1"/>
          </p:cNvSpPr>
          <p:nvPr>
            <p:ph type="title"/>
          </p:nvPr>
        </p:nvSpPr>
        <p:spPr>
          <a:xfrm>
            <a:off x="739675" y="401250"/>
            <a:ext cx="7686000" cy="764435"/>
          </a:xfrm>
        </p:spPr>
        <p:txBody>
          <a:bodyPr anchor="t"/>
          <a:lstStyle/>
          <a:p>
            <a:r>
              <a:rPr lang="en-US" b="1" dirty="0" smtClean="0"/>
              <a:t>Bring your topic proposal to Smith, if you have developed some specific ideas with literary devices under the synthesis heading.</a:t>
            </a:r>
            <a:br>
              <a:rPr lang="en-US" b="1" dirty="0" smtClean="0"/>
            </a:br>
            <a:r>
              <a:rPr lang="en-US" b="1" dirty="0"/>
              <a:t/>
            </a:r>
            <a:br>
              <a:rPr lang="en-US" b="1" dirty="0"/>
            </a:br>
            <a:r>
              <a:rPr lang="en-US" b="1" dirty="0" smtClean="0"/>
              <a:t>If you haven’t you are behind schedule.</a:t>
            </a:r>
            <a:br>
              <a:rPr lang="en-US" b="1" dirty="0" smtClean="0"/>
            </a:br>
            <a:r>
              <a:rPr lang="en-US" b="1" dirty="0"/>
              <a:t/>
            </a:r>
            <a:br>
              <a:rPr lang="en-US" b="1" dirty="0"/>
            </a:br>
            <a:r>
              <a:rPr lang="en-US" b="1" dirty="0" smtClean="0"/>
              <a:t>Outline of body paragraphs is due Monday at 10pm. </a:t>
            </a:r>
            <a:endParaRPr lang="en-US" b="1" dirty="0"/>
          </a:p>
        </p:txBody>
      </p:sp>
    </p:spTree>
    <p:extLst>
      <p:ext uri="{BB962C8B-B14F-4D97-AF65-F5344CB8AC3E}">
        <p14:creationId xmlns:p14="http://schemas.microsoft.com/office/powerpoint/2010/main" val="2090350206"/>
      </p:ext>
    </p:extLst>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Theme8">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8" id="{AD9DC0E9-4A9C-4320-A283-305057612322}" vid="{BC7E5F45-B5C1-4105-9C4E-9FDA5B113035}"/>
    </a:ext>
  </a:extLst>
</a:theme>
</file>

<file path=docProps/app.xml><?xml version="1.0" encoding="utf-8"?>
<Properties xmlns="http://schemas.openxmlformats.org/officeDocument/2006/extended-properties" xmlns:vt="http://schemas.openxmlformats.org/officeDocument/2006/docPropsVTypes">
  <Template>Theme8</Template>
  <TotalTime>4100</TotalTime>
  <Words>253</Words>
  <Application>Microsoft Office PowerPoint</Application>
  <PresentationFormat>On-screen Show (16:9)</PresentationFormat>
  <Paragraphs>33</Paragraphs>
  <Slides>6</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Titillium Web ExtraLight</vt:lpstr>
      <vt:lpstr>Titillium Web</vt:lpstr>
      <vt:lpstr>Arial</vt:lpstr>
      <vt:lpstr>Theme8</vt:lpstr>
      <vt:lpstr>Essay Details:</vt:lpstr>
      <vt:lpstr>Essay Timeline</vt:lpstr>
      <vt:lpstr>Moderately Developed Idea Example:</vt:lpstr>
      <vt:lpstr>TurnItIn.com Codes:</vt:lpstr>
      <vt:lpstr>Due Dates:</vt:lpstr>
      <vt:lpstr>Bring your topic proposal to Smith, if you have developed some specific ideas with literary devices under the synthesis heading.  If you haven’t you are behind schedule.  Outline of body paragraphs is due Monday at 10pm.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Essay Timeline</dc:title>
  <dc:creator>Smith, Kyle    SHS - Staff</dc:creator>
  <cp:lastModifiedBy>Smith, Kyle    SHS - Staff</cp:lastModifiedBy>
  <cp:revision>11</cp:revision>
  <dcterms:created xsi:type="dcterms:W3CDTF">2019-04-25T14:44:44Z</dcterms:created>
  <dcterms:modified xsi:type="dcterms:W3CDTF">2019-12-05T16:20:20Z</dcterms:modified>
</cp:coreProperties>
</file>