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69" r:id="rId4"/>
    <p:sldId id="259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00C-B3C1-4186-A1B0-4059EF11DF6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506F-40D6-4954-984C-19F3BB10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4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00C-B3C1-4186-A1B0-4059EF11DF6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506F-40D6-4954-984C-19F3BB10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5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00C-B3C1-4186-A1B0-4059EF11DF6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506F-40D6-4954-984C-19F3BB10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0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00C-B3C1-4186-A1B0-4059EF11DF6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506F-40D6-4954-984C-19F3BB10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3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00C-B3C1-4186-A1B0-4059EF11DF6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506F-40D6-4954-984C-19F3BB10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3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00C-B3C1-4186-A1B0-4059EF11DF6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506F-40D6-4954-984C-19F3BB10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5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00C-B3C1-4186-A1B0-4059EF11DF6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506F-40D6-4954-984C-19F3BB10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1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00C-B3C1-4186-A1B0-4059EF11DF6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506F-40D6-4954-984C-19F3BB10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1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00C-B3C1-4186-A1B0-4059EF11DF6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506F-40D6-4954-984C-19F3BB10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5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00C-B3C1-4186-A1B0-4059EF11DF6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506F-40D6-4954-984C-19F3BB10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00C-B3C1-4186-A1B0-4059EF11DF6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506F-40D6-4954-984C-19F3BB10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2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3500C-B3C1-4186-A1B0-4059EF11DF6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506F-40D6-4954-984C-19F3BB10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143000"/>
            <a:ext cx="8229600" cy="450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1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Fibonacci Sequence</a:t>
            </a:r>
            <a:endParaRPr lang="en-US" sz="5400" dirty="0"/>
          </a:p>
        </p:txBody>
      </p:sp>
      <p:pic>
        <p:nvPicPr>
          <p:cNvPr id="1026" name="Picture 2" descr="Fibonacci Spir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5943600" cy="369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993640"/>
            <a:ext cx="579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 Fibonacci sequence is named after Italian mathematician Fibonacci. His 1202 book </a:t>
            </a:r>
            <a:r>
              <a:rPr lang="en-US" i="1" dirty="0"/>
              <a:t>Liber Abaci</a:t>
            </a:r>
            <a:r>
              <a:rPr lang="en-US" dirty="0"/>
              <a:t> introduced the sequence to Western European </a:t>
            </a:r>
            <a:r>
              <a:rPr lang="en-US" dirty="0" smtClean="0"/>
              <a:t>mathematics,</a:t>
            </a:r>
            <a:r>
              <a:rPr lang="en-US" dirty="0"/>
              <a:t> although the sequence had been described earlier in Indian mathematics.</a:t>
            </a:r>
          </a:p>
        </p:txBody>
      </p:sp>
      <p:pic>
        <p:nvPicPr>
          <p:cNvPr id="5" name="Picture 4" descr="https://encrypted-tbn2.gstatic.com/images?q=tbn:ANd9GcTFWHuai122JsYEfJdi_Aue77l0NN1HFooH2mpm8SeRPWHbu6D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5454" y="2590800"/>
            <a:ext cx="2375405" cy="361531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377354" y="1295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in computer algorithms and classical art.  Also appears in nature.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29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143000"/>
            <a:ext cx="8229600" cy="450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5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Fibonacci Sequence Poem about </a:t>
            </a:r>
            <a:r>
              <a:rPr lang="en-US" i="1" dirty="0" smtClean="0"/>
              <a:t>Things Fall </a:t>
            </a:r>
            <a:r>
              <a:rPr lang="en-US" i="1" dirty="0" smtClean="0"/>
              <a:t>Apart</a:t>
            </a:r>
            <a:r>
              <a:rPr lang="en-US" dirty="0"/>
              <a:t> </a:t>
            </a: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92" y="1429361"/>
            <a:ext cx="8991600" cy="3657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u="sng" dirty="0" smtClean="0">
                <a:latin typeface="Georgia" pitchFamily="18" charset="0"/>
                <a:ea typeface="BatangChe" pitchFamily="49" charset="-127"/>
              </a:rPr>
              <a:t>Title</a:t>
            </a:r>
            <a:r>
              <a:rPr lang="en-US" sz="2000" dirty="0" smtClean="0">
                <a:latin typeface="Georgia" pitchFamily="18" charset="0"/>
                <a:ea typeface="BatangChe" pitchFamily="49" charset="-127"/>
              </a:rPr>
              <a:t>: </a:t>
            </a:r>
            <a:r>
              <a:rPr lang="en-US" sz="2000" dirty="0" err="1" smtClean="0">
                <a:latin typeface="Georgia" pitchFamily="18" charset="0"/>
                <a:ea typeface="BatangChe" pitchFamily="49" charset="-127"/>
              </a:rPr>
              <a:t>Okonkwo’s</a:t>
            </a:r>
            <a:r>
              <a:rPr lang="en-US" sz="2000" dirty="0" smtClean="0">
                <a:latin typeface="Georgia" pitchFamily="18" charset="0"/>
                <a:ea typeface="BatangChe" pitchFamily="49" charset="-127"/>
              </a:rPr>
              <a:t> Hubris</a:t>
            </a:r>
          </a:p>
          <a:p>
            <a:pPr marL="0" indent="0" algn="ctr">
              <a:buNone/>
            </a:pPr>
            <a:endParaRPr lang="en-US" sz="2000" dirty="0" smtClean="0">
              <a:latin typeface="Georgia" pitchFamily="18" charset="0"/>
              <a:ea typeface="BatangChe" pitchFamily="49" charset="-127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Georgia" pitchFamily="18" charset="0"/>
                <a:ea typeface="BatangChe" pitchFamily="49" charset="-127"/>
              </a:rPr>
              <a:t>Okonkwo</a:t>
            </a:r>
            <a:endParaRPr lang="en-US" sz="2000" dirty="0" smtClean="0">
              <a:latin typeface="Georgia" pitchFamily="18" charset="0"/>
              <a:ea typeface="BatangChe" pitchFamily="49" charset="-127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Georgia" pitchFamily="18" charset="0"/>
                <a:ea typeface="BatangChe" pitchFamily="49" charset="-127"/>
              </a:rPr>
              <a:t>Fall</a:t>
            </a:r>
          </a:p>
          <a:p>
            <a:pPr marL="0" indent="0" algn="ctr">
              <a:buNone/>
            </a:pPr>
            <a:r>
              <a:rPr lang="en-US" sz="2000" u="sng" dirty="0" smtClean="0">
                <a:latin typeface="Georgia" pitchFamily="18" charset="0"/>
                <a:ea typeface="BatangChe" pitchFamily="49" charset="-127"/>
              </a:rPr>
              <a:t>severe</a:t>
            </a:r>
            <a:r>
              <a:rPr lang="en-US" sz="2000" dirty="0" smtClean="0">
                <a:latin typeface="Georgia" pitchFamily="18" charset="0"/>
                <a:ea typeface="BatangChe" pitchFamily="49" charset="-127"/>
              </a:rPr>
              <a:t> </a:t>
            </a:r>
            <a:r>
              <a:rPr lang="en-US" sz="2000" i="1" u="sng" dirty="0" smtClean="0">
                <a:latin typeface="Georgia" pitchFamily="18" charset="0"/>
                <a:ea typeface="BatangChe" pitchFamily="49" charset="-127"/>
              </a:rPr>
              <a:t>Chi</a:t>
            </a:r>
            <a:endParaRPr lang="en-US" sz="2000" i="1" dirty="0" smtClean="0">
              <a:latin typeface="Georgia" pitchFamily="18" charset="0"/>
              <a:ea typeface="BatangChe" pitchFamily="49" charset="-127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Georgia" pitchFamily="18" charset="0"/>
                <a:ea typeface="BatangChe" pitchFamily="49" charset="-127"/>
              </a:rPr>
              <a:t>ignored warning; </a:t>
            </a:r>
            <a:r>
              <a:rPr lang="en-US" sz="2000" dirty="0" err="1" smtClean="0">
                <a:latin typeface="Georgia" pitchFamily="18" charset="0"/>
                <a:ea typeface="BatangChe" pitchFamily="49" charset="-127"/>
              </a:rPr>
              <a:t>Ikemefuna</a:t>
            </a:r>
            <a:endParaRPr lang="en-US" sz="2000" dirty="0" smtClean="0">
              <a:latin typeface="Georgia" pitchFamily="18" charset="0"/>
              <a:ea typeface="BatangChe" pitchFamily="49" charset="-127"/>
            </a:endParaRPr>
          </a:p>
          <a:p>
            <a:pPr marL="0" indent="0" algn="ctr">
              <a:buNone/>
            </a:pPr>
            <a:r>
              <a:rPr lang="en-US" sz="2000" u="sng" dirty="0" smtClean="0">
                <a:latin typeface="Georgia" pitchFamily="18" charset="0"/>
                <a:ea typeface="BatangChe" pitchFamily="49" charset="-127"/>
              </a:rPr>
              <a:t>dramatic irony</a:t>
            </a:r>
            <a:r>
              <a:rPr lang="en-US" sz="2000" dirty="0" smtClean="0">
                <a:latin typeface="Georgia" pitchFamily="18" charset="0"/>
                <a:ea typeface="BatangChe" pitchFamily="49" charset="-127"/>
              </a:rPr>
              <a:t>, misfire, misfortune: banishment</a:t>
            </a:r>
          </a:p>
          <a:p>
            <a:pPr marL="0" indent="0" algn="ctr">
              <a:buNone/>
            </a:pPr>
            <a:r>
              <a:rPr lang="en-US" sz="2000" u="sng" dirty="0" smtClean="0">
                <a:latin typeface="Georgia" pitchFamily="18" charset="0"/>
                <a:ea typeface="BatangChe" pitchFamily="49" charset="-127"/>
              </a:rPr>
              <a:t>incongruent</a:t>
            </a:r>
            <a:r>
              <a:rPr lang="en-US" sz="2000" dirty="0" smtClean="0">
                <a:latin typeface="Georgia" pitchFamily="18" charset="0"/>
                <a:ea typeface="BatangChe" pitchFamily="49" charset="-127"/>
              </a:rPr>
              <a:t> with </a:t>
            </a:r>
            <a:r>
              <a:rPr lang="en-US" sz="2000" dirty="0" err="1" smtClean="0">
                <a:latin typeface="Georgia" pitchFamily="18" charset="0"/>
                <a:ea typeface="BatangChe" pitchFamily="49" charset="-127"/>
              </a:rPr>
              <a:t>Okonkwo’s</a:t>
            </a:r>
            <a:r>
              <a:rPr lang="en-US" sz="2000" dirty="0" smtClean="0">
                <a:latin typeface="Georgia" pitchFamily="18" charset="0"/>
                <a:ea typeface="BatangChe" pitchFamily="49" charset="-127"/>
              </a:rPr>
              <a:t> hopes, inadvertent exile from  </a:t>
            </a:r>
            <a:r>
              <a:rPr lang="en-US" sz="2000" i="1" u="sng" dirty="0" err="1" smtClean="0">
                <a:latin typeface="Georgia" pitchFamily="18" charset="0"/>
                <a:ea typeface="BatangChe" pitchFamily="49" charset="-127"/>
              </a:rPr>
              <a:t>Umuofia</a:t>
            </a:r>
            <a:endParaRPr lang="en-US" sz="2000" u="sng" dirty="0" smtClean="0">
              <a:latin typeface="Georgia" pitchFamily="18" charset="0"/>
              <a:ea typeface="BatangChe" pitchFamily="49" charset="-127"/>
            </a:endParaRPr>
          </a:p>
          <a:p>
            <a:pPr marL="0" indent="0" algn="ctr">
              <a:buNone/>
            </a:pPr>
            <a:endParaRPr lang="en-US" sz="2800" dirty="0"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717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Poetry: Less words more </a:t>
            </a:r>
            <a:r>
              <a:rPr lang="en-US" dirty="0" smtClean="0"/>
              <a:t>meaning?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“In </a:t>
            </a:r>
            <a:r>
              <a:rPr lang="en-US" dirty="0" smtClean="0"/>
              <a:t>a Station of the </a:t>
            </a:r>
            <a:r>
              <a:rPr lang="en-US" dirty="0" smtClean="0"/>
              <a:t>Metro”</a:t>
            </a:r>
          </a:p>
          <a:p>
            <a:pPr>
              <a:buNone/>
            </a:pPr>
            <a:r>
              <a:rPr lang="en-US" dirty="0" smtClean="0"/>
              <a:t>By </a:t>
            </a:r>
            <a:r>
              <a:rPr lang="en-US" dirty="0" smtClean="0"/>
              <a:t>Ezra Pound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apparition of these faces in the crowd;</a:t>
            </a:r>
          </a:p>
          <a:p>
            <a:pPr>
              <a:buNone/>
            </a:pPr>
            <a:r>
              <a:rPr lang="en-US" dirty="0" smtClean="0"/>
              <a:t>Petals on a wet, black bough.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i="1" dirty="0" smtClean="0"/>
              <a:t>“Poetry is a lot like truth… and American’s </a:t>
            </a:r>
            <a:r>
              <a:rPr lang="en-US" sz="6000" i="1" dirty="0" smtClean="0"/>
              <a:t>f****** </a:t>
            </a:r>
            <a:r>
              <a:rPr lang="en-US" sz="6000" i="1" dirty="0" smtClean="0"/>
              <a:t>hate the truth.”</a:t>
            </a:r>
            <a:r>
              <a:rPr lang="en-US" sz="6000" dirty="0" smtClean="0"/>
              <a:t> </a:t>
            </a:r>
            <a:endParaRPr lang="en-US" sz="6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107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BatangChe</vt:lpstr>
      <vt:lpstr>Calibri</vt:lpstr>
      <vt:lpstr>Georgia</vt:lpstr>
      <vt:lpstr>Office Theme</vt:lpstr>
      <vt:lpstr>PowerPoint Presentation</vt:lpstr>
      <vt:lpstr>Fibonacci Sequence</vt:lpstr>
      <vt:lpstr>PowerPoint Presentation</vt:lpstr>
      <vt:lpstr>Example Fibonacci Sequence Poem about Things Fall Apart part 1</vt:lpstr>
      <vt:lpstr>Good Poetry: Less words more meaning?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Things Fall Apart part 1</dc:title>
  <dc:creator>Windows User</dc:creator>
  <cp:lastModifiedBy>Smith, Kyle    SHS - Staff</cp:lastModifiedBy>
  <cp:revision>14</cp:revision>
  <dcterms:created xsi:type="dcterms:W3CDTF">2015-12-18T21:59:37Z</dcterms:created>
  <dcterms:modified xsi:type="dcterms:W3CDTF">2020-03-05T18:59:37Z</dcterms:modified>
</cp:coreProperties>
</file>