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2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8073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819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4311" y="274640"/>
            <a:ext cx="1371957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7046" y="3472590"/>
            <a:ext cx="6492240" cy="64025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171" y="277814"/>
            <a:ext cx="9146383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245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370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2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5102526"/>
            <a:ext cx="9146381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61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5000"/>
            <a:ext cx="442075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42" y="1905000"/>
            <a:ext cx="442074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266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0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88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88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887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081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40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809" y="3429000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249" y="1905000"/>
            <a:ext cx="5670757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8990" y="1630822"/>
            <a:ext cx="6292667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30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6293" y="1884311"/>
            <a:ext cx="5670757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877" y="1630822"/>
            <a:ext cx="6292667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8018" y="3411748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020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810" y="6400801"/>
            <a:ext cx="6326246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6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893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14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4" y="533400"/>
            <a:ext cx="10210796" cy="1020762"/>
          </a:xfrm>
        </p:spPr>
        <p:txBody>
          <a:bodyPr>
            <a:noAutofit/>
          </a:bodyPr>
          <a:lstStyle/>
          <a:p>
            <a:r>
              <a:rPr lang="en-US" b="1" dirty="0" smtClean="0"/>
              <a:t>HW: Read the passage from </a:t>
            </a:r>
            <a:r>
              <a:rPr lang="en-US" b="1" i="1" dirty="0" smtClean="0"/>
              <a:t>The Future is History: How Totalitarianism Reclaimed Russia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2" y="1905000"/>
            <a:ext cx="6705598" cy="4267200"/>
          </a:xfrm>
        </p:spPr>
        <p:txBody>
          <a:bodyPr/>
          <a:lstStyle/>
          <a:p>
            <a:r>
              <a:rPr lang="en-US" b="1" dirty="0" smtClean="0"/>
              <a:t>Create an </a:t>
            </a:r>
            <a:r>
              <a:rPr lang="en-US" b="1" u="sng" dirty="0" smtClean="0"/>
              <a:t>infographic</a:t>
            </a:r>
            <a:r>
              <a:rPr lang="en-US" b="1" dirty="0" smtClean="0"/>
              <a:t>, </a:t>
            </a:r>
            <a:r>
              <a:rPr lang="en-US" b="1" u="sng" dirty="0" smtClean="0"/>
              <a:t>Totalitarian village of 100 people</a:t>
            </a:r>
            <a:r>
              <a:rPr lang="en-US" b="1" dirty="0" smtClean="0"/>
              <a:t>, or </a:t>
            </a:r>
            <a:r>
              <a:rPr lang="en-US" b="1" u="sng" dirty="0" smtClean="0"/>
              <a:t>other creative piece</a:t>
            </a:r>
            <a:r>
              <a:rPr lang="en-US" b="1" dirty="0" smtClean="0"/>
              <a:t> to demonstrate what Totalitarianism is based off the reading.</a:t>
            </a:r>
          </a:p>
          <a:p>
            <a:r>
              <a:rPr lang="en-US" b="1" dirty="0" smtClean="0"/>
              <a:t>We’ll read another section of the book and both pieces will be the majority of the content for our first Socratic Seminar on October 12.</a:t>
            </a:r>
            <a:endParaRPr lang="en-US" b="1" dirty="0"/>
          </a:p>
        </p:txBody>
      </p:sp>
      <p:pic>
        <p:nvPicPr>
          <p:cNvPr id="1026" name="Picture 2" descr="Image result for the future is history masha ges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671798"/>
            <a:ext cx="3295650" cy="497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4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Consolas</vt:lpstr>
      <vt:lpstr>Corbel</vt:lpstr>
      <vt:lpstr>Chalkboard 16x9</vt:lpstr>
      <vt:lpstr>HW: Read the passage from The Future is History: How Totalitarianism Reclaimed Russia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HW: Read the passage from The Future is History: How Totalitarianism Reclaimed Russia</dc:title>
  <dc:creator>Smith, Kyle    SHS - Staff</dc:creator>
  <cp:lastModifiedBy>Smith, Kyle    SHS - Staff</cp:lastModifiedBy>
  <cp:revision>1</cp:revision>
  <dcterms:created xsi:type="dcterms:W3CDTF">2018-09-24T19:19:51Z</dcterms:created>
  <dcterms:modified xsi:type="dcterms:W3CDTF">2018-09-24T19:20:11Z</dcterms:modified>
</cp:coreProperties>
</file>