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B0975C-3F2F-4828-B951-773237E57E90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8B01508-5F99-4688-9877-FBF875BF5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2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3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2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4B4D-5842-40B2-B4CC-6EE9771E49A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6D93-8FF3-4CAD-BAD2-BF9B2D6AC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" y="255364"/>
            <a:ext cx="6980353" cy="1325563"/>
          </a:xfrm>
        </p:spPr>
        <p:txBody>
          <a:bodyPr/>
          <a:lstStyle/>
          <a:p>
            <a:r>
              <a:rPr lang="en-US" dirty="0" smtClean="0"/>
              <a:t>Why are quiz grades </a:t>
            </a:r>
            <a:r>
              <a:rPr lang="en-US" i="1" dirty="0" smtClean="0"/>
              <a:t>SO low??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025084"/>
              </p:ext>
            </p:extLst>
          </p:nvPr>
        </p:nvGraphicFramePr>
        <p:xfrm>
          <a:off x="115909" y="1580927"/>
          <a:ext cx="698035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Class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AF 4-6</a:t>
                      </a:r>
                      <a:r>
                        <a:rPr lang="en-US" sz="2800" b="1" baseline="0" dirty="0" smtClean="0"/>
                        <a:t> + Satire and Humor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AF 1-3</a:t>
                      </a:r>
                      <a:r>
                        <a:rPr lang="en-US" sz="2800" b="1" baseline="0" dirty="0" smtClean="0"/>
                        <a:t> + Russian Revolution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r>
                        <a:rPr lang="en-US" sz="2800" b="1" baseline="30000" dirty="0" smtClean="0"/>
                        <a:t>nd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55.6%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62.0%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r>
                        <a:rPr lang="en-US" sz="2800" b="1" baseline="30000" dirty="0" smtClean="0"/>
                        <a:t>th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64.2%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72.3%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r>
                        <a:rPr lang="en-US" sz="2800" b="1" baseline="30000" dirty="0" smtClean="0"/>
                        <a:t>th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58.4%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65.8%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http://i0.kym-cdn.com/entries/icons/facebook/000/018/489/nick-young-confused-face-300x256_nqly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43" r="6010" b="13864"/>
          <a:stretch/>
        </p:blipFill>
        <p:spPr bwMode="auto">
          <a:xfrm>
            <a:off x="7233634" y="2659486"/>
            <a:ext cx="4958366" cy="41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p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#12: </a:t>
            </a:r>
            <a:r>
              <a:rPr lang="en-US" i="1" dirty="0" smtClean="0"/>
              <a:t>I Read It, But I Don’t Get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0709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Learning Targets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will be able to monitor their own reading and realize when they are reading ineffectively.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will be able to apply reading strategies to produce better results.  </a:t>
            </a:r>
            <a:endParaRPr lang="en-US" dirty="0"/>
          </a:p>
        </p:txBody>
      </p:sp>
      <p:pic>
        <p:nvPicPr>
          <p:cNvPr id="1026" name="Picture 2" descr="https://images-na.ssl-images-amazon.com/images/I/51EtIICExSL._SX39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02" y="1423987"/>
            <a:ext cx="37909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reading? </a:t>
            </a:r>
            <a:br>
              <a:rPr lang="en-US" dirty="0" smtClean="0"/>
            </a:br>
            <a:r>
              <a:rPr lang="en-US" dirty="0" smtClean="0"/>
              <a:t>What is going on in your head while you 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good readers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know when you are </a:t>
            </a:r>
            <a:r>
              <a:rPr lang="en-US" dirty="0" smtClean="0"/>
              <a:t>stuck</a:t>
            </a:r>
            <a:r>
              <a:rPr lang="en-US" dirty="0"/>
              <a:t> </a:t>
            </a:r>
            <a:r>
              <a:rPr lang="en-US" dirty="0" smtClean="0"/>
              <a:t>while reading?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“If students can recognize signals that indicate confusion, they can stop temporarily and decide how to help themselves.” 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fontAlgn="base">
              <a:buFont typeface="+mj-lt"/>
              <a:buAutoNum type="alphaUcPeriod"/>
            </a:pPr>
            <a:r>
              <a:rPr lang="en-US" dirty="0"/>
              <a:t>Second voice in “reader’s head isn’t interacting with the text.” </a:t>
            </a:r>
            <a:r>
              <a:rPr lang="en-US" dirty="0" smtClean="0"/>
              <a:t>[First </a:t>
            </a:r>
            <a:r>
              <a:rPr lang="en-US" dirty="0"/>
              <a:t>voice reads the </a:t>
            </a:r>
            <a:r>
              <a:rPr lang="en-US" dirty="0" smtClean="0"/>
              <a:t>words]</a:t>
            </a:r>
            <a:endParaRPr lang="en-US" dirty="0"/>
          </a:p>
          <a:p>
            <a:pPr marL="514350" indent="-514350" fontAlgn="base">
              <a:buFont typeface="+mj-lt"/>
              <a:buAutoNum type="alphaUcPeriod"/>
            </a:pPr>
            <a:r>
              <a:rPr lang="en-US" dirty="0"/>
              <a:t>No picture in head of what they are reading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dirty="0"/>
              <a:t>“Mind begins to wander”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dirty="0"/>
              <a:t>“Reader can’t remember what has been read.”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dirty="0"/>
              <a:t>“Literal questions to clarify meaning can’t be answered.”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dirty="0"/>
              <a:t>Can’t identify when a familiar character was introduced/can’t remember a character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Seven Strategies that Successful Readers Use (from </a:t>
            </a:r>
            <a:r>
              <a:rPr lang="en-US" i="1" dirty="0"/>
              <a:t>I Read It, But I Don’t Get It</a:t>
            </a:r>
            <a:r>
              <a:rPr lang="en-US" dirty="0"/>
              <a:t>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2058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They use existing knowledge to make sense of new information</a:t>
            </a:r>
            <a:r>
              <a:rPr lang="en-US" dirty="0"/>
              <a:t>”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They ask questions about the text, before, during, and after reading</a:t>
            </a:r>
            <a:r>
              <a:rPr lang="en-US" dirty="0"/>
              <a:t>”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They draw inferences from the text</a:t>
            </a:r>
            <a:r>
              <a:rPr lang="en-US" dirty="0"/>
              <a:t>”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They monitor their comprehension</a:t>
            </a:r>
            <a:r>
              <a:rPr lang="en-US" dirty="0"/>
              <a:t>” 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/>
              <a:t>They determine what is important</a:t>
            </a:r>
            <a:r>
              <a:rPr lang="en-US" dirty="0"/>
              <a:t>”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b="1" dirty="0"/>
              <a:t>They synthesize information to create meaning”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2" descr="https://images-na.ssl-images-amazon.com/images/I/51EtIICExSL._SX39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528" y="4643252"/>
            <a:ext cx="1766472" cy="22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30" y="1038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Seven Strategies that Successful Readers Use (from </a:t>
            </a:r>
            <a:r>
              <a:rPr lang="en-US" i="1" dirty="0"/>
              <a:t>I Read It, But I Don’t Get It</a:t>
            </a:r>
            <a:r>
              <a:rPr lang="en-US" dirty="0"/>
              <a:t>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429431"/>
            <a:ext cx="11720946" cy="5428568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dirty="0" smtClean="0"/>
              <a:t>7. “</a:t>
            </a:r>
            <a:r>
              <a:rPr lang="en-US" b="1" dirty="0" smtClean="0"/>
              <a:t>They </a:t>
            </a:r>
            <a:r>
              <a:rPr lang="en-US" b="1" dirty="0"/>
              <a:t>use ‘fix-it’ strategies when meaning breaks down</a:t>
            </a:r>
            <a:r>
              <a:rPr lang="en-US" dirty="0"/>
              <a:t>” Fix-it strategies: </a:t>
            </a:r>
          </a:p>
          <a:p>
            <a:pPr lvl="1" fontAlgn="base"/>
            <a:r>
              <a:rPr lang="en-US" b="1" dirty="0"/>
              <a:t>Make a connection</a:t>
            </a:r>
            <a:r>
              <a:rPr lang="en-US" dirty="0"/>
              <a:t> between the text and your life, your knowledge of the world, or another text </a:t>
            </a:r>
          </a:p>
          <a:p>
            <a:pPr lvl="1" fontAlgn="base"/>
            <a:r>
              <a:rPr lang="en-US" b="1" dirty="0"/>
              <a:t>Make a prediction</a:t>
            </a:r>
            <a:r>
              <a:rPr lang="en-US" dirty="0"/>
              <a:t>: “Good readers anticipate what’s coming next (events, information, etc.)… if it doesn’t happen like you expect, then you need to check your understanding” </a:t>
            </a:r>
          </a:p>
          <a:p>
            <a:pPr lvl="1" fontAlgn="base"/>
            <a:r>
              <a:rPr lang="en-US" dirty="0"/>
              <a:t>“Stop and think </a:t>
            </a:r>
            <a:r>
              <a:rPr lang="en-US" dirty="0" smtClean="0"/>
              <a:t>about </a:t>
            </a:r>
            <a:r>
              <a:rPr lang="en-US" dirty="0"/>
              <a:t>what you already read” </a:t>
            </a:r>
          </a:p>
          <a:p>
            <a:pPr lvl="1" fontAlgn="base"/>
            <a:r>
              <a:rPr lang="en-US" dirty="0"/>
              <a:t>“Ask a question”: when the text answers these questions it clarifies meaning or if there isn’t an answer maybe the question wasn’t important </a:t>
            </a:r>
          </a:p>
          <a:p>
            <a:pPr lvl="1" fontAlgn="base"/>
            <a:r>
              <a:rPr lang="en-US" dirty="0"/>
              <a:t>Write about what you’ve </a:t>
            </a:r>
            <a:r>
              <a:rPr lang="en-US" dirty="0" smtClean="0"/>
              <a:t>read: summary or questions</a:t>
            </a:r>
            <a:endParaRPr lang="en-US" dirty="0"/>
          </a:p>
          <a:p>
            <a:pPr lvl="1" fontAlgn="base"/>
            <a:r>
              <a:rPr lang="en-US" dirty="0"/>
              <a:t>“visualize</a:t>
            </a:r>
            <a:r>
              <a:rPr lang="en-US" dirty="0" smtClean="0"/>
              <a:t>”: what can you ‘see’?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“use print conventions</a:t>
            </a:r>
            <a:r>
              <a:rPr lang="en-US" dirty="0" smtClean="0"/>
              <a:t>”: tables </a:t>
            </a:r>
            <a:r>
              <a:rPr lang="en-US" dirty="0"/>
              <a:t>and bold words </a:t>
            </a:r>
            <a:r>
              <a:rPr lang="en-US" dirty="0" smtClean="0"/>
              <a:t>can help to </a:t>
            </a:r>
            <a:r>
              <a:rPr lang="en-US" dirty="0"/>
              <a:t>determine what is important </a:t>
            </a:r>
          </a:p>
          <a:p>
            <a:pPr lvl="1" fontAlgn="base"/>
            <a:r>
              <a:rPr lang="en-US" dirty="0"/>
              <a:t>Retell what you have read </a:t>
            </a:r>
          </a:p>
          <a:p>
            <a:pPr lvl="1" fontAlgn="base"/>
            <a:r>
              <a:rPr lang="en-US" dirty="0"/>
              <a:t>“Reread” </a:t>
            </a:r>
          </a:p>
          <a:p>
            <a:pPr lvl="1" fontAlgn="base"/>
            <a:r>
              <a:rPr lang="en-US" dirty="0" smtClean="0"/>
              <a:t>“Speed </a:t>
            </a:r>
            <a:r>
              <a:rPr lang="en-US" dirty="0"/>
              <a:t>up or slow down your </a:t>
            </a:r>
            <a:r>
              <a:rPr lang="en-US" dirty="0" smtClean="0"/>
              <a:t>reading”: either too fast </a:t>
            </a:r>
            <a:r>
              <a:rPr lang="en-US" b="1" dirty="0" smtClean="0"/>
              <a:t>OR</a:t>
            </a:r>
            <a:r>
              <a:rPr lang="en-US" dirty="0" smtClean="0"/>
              <a:t> too slow can hurt your comprehension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HW: Read Chapter 8 of </a:t>
            </a:r>
            <a:r>
              <a:rPr lang="en-US" i="1" dirty="0" smtClean="0"/>
              <a:t>Animal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50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Follow the highlighting directions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Apply two different Fix-It Strategies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s://images-na.ssl-images-amazon.com/images/I/51EtIICExSL._SX39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56" y="1690688"/>
            <a:ext cx="37909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33" y="3491346"/>
            <a:ext cx="5651791" cy="31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180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Why are quiz grades SO low??</vt:lpstr>
      <vt:lpstr>PowerPoint Presentation</vt:lpstr>
      <vt:lpstr>Journal #12: I Read It, But I Don’t Get It</vt:lpstr>
      <vt:lpstr>What is reading?  What is going on in your head while you read?</vt:lpstr>
      <vt:lpstr>What do good readers do?</vt:lpstr>
      <vt:lpstr>How do you know when you are stuck while reading?</vt:lpstr>
      <vt:lpstr>The Seven Strategies that Successful Readers Use (from I Read It, But I Don’t Get It) </vt:lpstr>
      <vt:lpstr>The Seven Strategies that Successful Readers Use (from I Read It, But I Don’t Get It) </vt:lpstr>
      <vt:lpstr>HW: Read Chapter 8 of Animal Farm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quiz grades SO low??</dc:title>
  <dc:creator>Smith, Kyle    SHS - Staff</dc:creator>
  <cp:lastModifiedBy>Smith, Kyle    SHS - Staff</cp:lastModifiedBy>
  <cp:revision>17</cp:revision>
  <cp:lastPrinted>2017-10-24T13:38:55Z</cp:lastPrinted>
  <dcterms:created xsi:type="dcterms:W3CDTF">2017-10-23T15:08:52Z</dcterms:created>
  <dcterms:modified xsi:type="dcterms:W3CDTF">2017-10-24T17:01:38Z</dcterms:modified>
</cp:coreProperties>
</file>