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7" r:id="rId2"/>
    <p:sldId id="258" r:id="rId3"/>
    <p:sldId id="260" r:id="rId4"/>
    <p:sldId id="261" r:id="rId5"/>
    <p:sldId id="262" r:id="rId6"/>
    <p:sldId id="263" r:id="rId7"/>
    <p:sldId id="265" r:id="rId8"/>
    <p:sldId id="267" r:id="rId9"/>
    <p:sldId id="266" r:id="rId10"/>
    <p:sldId id="270" r:id="rId11"/>
    <p:sldId id="293" r:id="rId12"/>
    <p:sldId id="272" r:id="rId13"/>
    <p:sldId id="273" r:id="rId14"/>
    <p:sldId id="269" r:id="rId15"/>
    <p:sldId id="274" r:id="rId16"/>
    <p:sldId id="275" r:id="rId17"/>
    <p:sldId id="276" r:id="rId18"/>
    <p:sldId id="277" r:id="rId19"/>
    <p:sldId id="288" r:id="rId20"/>
    <p:sldId id="28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3" d="100"/>
          <a:sy n="103" d="100"/>
        </p:scale>
        <p:origin x="138"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244AD4-681C-43AB-B1B4-F96486A1CA88}" type="datetimeFigureOut">
              <a:rPr lang="en-US" smtClean="0"/>
              <a:t>10/18/2019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B9174F-7085-44BD-92E3-698F129C5AD3}" type="slidenum">
              <a:rPr lang="en-US" smtClean="0"/>
              <a:t>‹#›</a:t>
            </a:fld>
            <a:endParaRPr lang="en-US"/>
          </a:p>
        </p:txBody>
      </p:sp>
    </p:spTree>
    <p:extLst>
      <p:ext uri="{BB962C8B-B14F-4D97-AF65-F5344CB8AC3E}">
        <p14:creationId xmlns:p14="http://schemas.microsoft.com/office/powerpoint/2010/main" val="1990722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7049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BA3B21"/>
        </a:solidFill>
        <a:effectLst/>
      </p:bgPr>
    </p:bg>
    <p:spTree>
      <p:nvGrpSpPr>
        <p:cNvPr id="1" name="Shape 9"/>
        <p:cNvGrpSpPr/>
        <p:nvPr/>
      </p:nvGrpSpPr>
      <p:grpSpPr>
        <a:xfrm>
          <a:off x="0" y="0"/>
          <a:ext cx="0" cy="0"/>
          <a:chOff x="0" y="0"/>
          <a:chExt cx="0" cy="0"/>
        </a:xfrm>
      </p:grpSpPr>
      <p:sp>
        <p:nvSpPr>
          <p:cNvPr id="10" name="Google Shape;10;p2"/>
          <p:cNvSpPr/>
          <p:nvPr/>
        </p:nvSpPr>
        <p:spPr>
          <a:xfrm>
            <a:off x="0" y="4658600"/>
            <a:ext cx="12192000" cy="2199200"/>
          </a:xfrm>
          <a:prstGeom prst="rect">
            <a:avLst/>
          </a:prstGeom>
          <a:solidFill>
            <a:srgbClr val="27272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FFFFFF"/>
              </a:solidFill>
            </a:endParaRPr>
          </a:p>
        </p:txBody>
      </p:sp>
      <p:sp>
        <p:nvSpPr>
          <p:cNvPr id="11" name="Google Shape;11;p2"/>
          <p:cNvSpPr/>
          <p:nvPr/>
        </p:nvSpPr>
        <p:spPr>
          <a:xfrm>
            <a:off x="4996400" y="4658533"/>
            <a:ext cx="2199200" cy="2199200"/>
          </a:xfrm>
          <a:prstGeom prst="rect">
            <a:avLst/>
          </a:prstGeom>
          <a:solidFill>
            <a:srgbClr val="4F4F5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txBox="1">
            <a:spLocks noGrp="1"/>
          </p:cNvSpPr>
          <p:nvPr>
            <p:ph type="ctrTitle"/>
          </p:nvPr>
        </p:nvSpPr>
        <p:spPr>
          <a:xfrm>
            <a:off x="1312067" y="0"/>
            <a:ext cx="9567600" cy="4658400"/>
          </a:xfrm>
          <a:prstGeom prst="rect">
            <a:avLst/>
          </a:prstGeom>
        </p:spPr>
        <p:txBody>
          <a:bodyPr spcFirstLastPara="1" wrap="square" lIns="91425" tIns="91425" rIns="91425" bIns="91425" anchor="ctr" anchorCtr="0"/>
          <a:lstStyle>
            <a:lvl1pPr lvl="0" algn="ctr">
              <a:spcBef>
                <a:spcPts val="0"/>
              </a:spcBef>
              <a:spcAft>
                <a:spcPts val="0"/>
              </a:spcAft>
              <a:buSzPts val="4800"/>
              <a:buNone/>
              <a:defRPr sz="6400"/>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Tree>
    <p:extLst>
      <p:ext uri="{BB962C8B-B14F-4D97-AF65-F5344CB8AC3E}">
        <p14:creationId xmlns:p14="http://schemas.microsoft.com/office/powerpoint/2010/main" val="2215258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6"/>
        <p:cNvGrpSpPr/>
        <p:nvPr/>
      </p:nvGrpSpPr>
      <p:grpSpPr>
        <a:xfrm>
          <a:off x="0" y="0"/>
          <a:ext cx="0" cy="0"/>
          <a:chOff x="0" y="0"/>
          <a:chExt cx="0" cy="0"/>
        </a:xfrm>
      </p:grpSpPr>
      <p:sp>
        <p:nvSpPr>
          <p:cNvPr id="87" name="Google Shape;87;p11"/>
          <p:cNvSpPr/>
          <p:nvPr/>
        </p:nvSpPr>
        <p:spPr>
          <a:xfrm>
            <a:off x="0" y="6124933"/>
            <a:ext cx="12192000" cy="732800"/>
          </a:xfrm>
          <a:prstGeom prst="rect">
            <a:avLst/>
          </a:prstGeom>
          <a:solidFill>
            <a:srgbClr val="BA3B2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FFFFFF"/>
              </a:solidFill>
            </a:endParaRPr>
          </a:p>
        </p:txBody>
      </p:sp>
      <p:sp>
        <p:nvSpPr>
          <p:cNvPr id="88" name="Google Shape;88;p11"/>
          <p:cNvSpPr/>
          <p:nvPr/>
        </p:nvSpPr>
        <p:spPr>
          <a:xfrm>
            <a:off x="4631600" y="6124933"/>
            <a:ext cx="2928800" cy="732800"/>
          </a:xfrm>
          <a:prstGeom prst="rect">
            <a:avLst/>
          </a:prstGeom>
          <a:solidFill>
            <a:srgbClr val="F55C2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 name="Google Shape;89;p11"/>
          <p:cNvSpPr/>
          <p:nvPr/>
        </p:nvSpPr>
        <p:spPr>
          <a:xfrm>
            <a:off x="5364400" y="6124933"/>
            <a:ext cx="1463200" cy="732800"/>
          </a:xfrm>
          <a:prstGeom prst="rect">
            <a:avLst/>
          </a:prstGeom>
          <a:solidFill>
            <a:srgbClr val="D4D3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 name="Google Shape;90;p11"/>
          <p:cNvSpPr txBox="1">
            <a:spLocks noGrp="1"/>
          </p:cNvSpPr>
          <p:nvPr>
            <p:ph type="sldNum" idx="12"/>
          </p:nvPr>
        </p:nvSpPr>
        <p:spPr>
          <a:xfrm>
            <a:off x="5364400" y="6125133"/>
            <a:ext cx="1463200" cy="732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01580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colored">
  <p:cSld name="Blank colored">
    <p:bg>
      <p:bgPr>
        <a:solidFill>
          <a:srgbClr val="BA3B21"/>
        </a:solidFill>
        <a:effectLst/>
      </p:bgPr>
    </p:bg>
    <p:spTree>
      <p:nvGrpSpPr>
        <p:cNvPr id="1" name="Shape 91"/>
        <p:cNvGrpSpPr/>
        <p:nvPr/>
      </p:nvGrpSpPr>
      <p:grpSpPr>
        <a:xfrm>
          <a:off x="0" y="0"/>
          <a:ext cx="0" cy="0"/>
          <a:chOff x="0" y="0"/>
          <a:chExt cx="0" cy="0"/>
        </a:xfrm>
      </p:grpSpPr>
      <p:sp>
        <p:nvSpPr>
          <p:cNvPr id="92" name="Google Shape;92;p12"/>
          <p:cNvSpPr/>
          <p:nvPr/>
        </p:nvSpPr>
        <p:spPr>
          <a:xfrm>
            <a:off x="0" y="6124933"/>
            <a:ext cx="12192000" cy="732800"/>
          </a:xfrm>
          <a:prstGeom prst="rect">
            <a:avLst/>
          </a:prstGeom>
          <a:solidFill>
            <a:srgbClr val="27272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FFFFFF"/>
              </a:solidFill>
            </a:endParaRPr>
          </a:p>
        </p:txBody>
      </p:sp>
      <p:sp>
        <p:nvSpPr>
          <p:cNvPr id="93" name="Google Shape;93;p12"/>
          <p:cNvSpPr/>
          <p:nvPr/>
        </p:nvSpPr>
        <p:spPr>
          <a:xfrm>
            <a:off x="4631600" y="6124933"/>
            <a:ext cx="2928800" cy="732800"/>
          </a:xfrm>
          <a:prstGeom prst="rect">
            <a:avLst/>
          </a:prstGeom>
          <a:solidFill>
            <a:srgbClr val="4F4F5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 name="Google Shape;94;p12"/>
          <p:cNvSpPr/>
          <p:nvPr/>
        </p:nvSpPr>
        <p:spPr>
          <a:xfrm>
            <a:off x="5364400" y="6124933"/>
            <a:ext cx="1463200" cy="732800"/>
          </a:xfrm>
          <a:prstGeom prst="rect">
            <a:avLst/>
          </a:prstGeom>
          <a:solidFill>
            <a:srgbClr val="D4D3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 name="Google Shape;95;p12"/>
          <p:cNvSpPr txBox="1">
            <a:spLocks noGrp="1"/>
          </p:cNvSpPr>
          <p:nvPr>
            <p:ph type="sldNum" idx="12"/>
          </p:nvPr>
        </p:nvSpPr>
        <p:spPr>
          <a:xfrm>
            <a:off x="5364400" y="6125133"/>
            <a:ext cx="1463200" cy="732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83651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a:t>Click to edit Master title style</a:t>
            </a:r>
            <a:endParaRPr lang="en-GB" noProof="0" dirty="0"/>
          </a:p>
        </p:txBody>
      </p:sp>
      <p:sp>
        <p:nvSpPr>
          <p:cNvPr id="3" name="Content Placeholder 2"/>
          <p:cNvSpPr>
            <a:spLocks noGrp="1"/>
          </p:cNvSpPr>
          <p:nvPr>
            <p:ph sz="half" idx="1"/>
          </p:nvPr>
        </p:nvSpPr>
        <p:spPr>
          <a:xfrm>
            <a:off x="1104901" y="1600202"/>
            <a:ext cx="4914900" cy="4571999"/>
          </a:xfrm>
        </p:spPr>
        <p:txBody>
          <a:bodyPr rtlCol="0"/>
          <a:lstStyle>
            <a:lvl5pPr>
              <a:defRPr/>
            </a:lvl5pPr>
            <a:lvl6pPr>
              <a:defRPr/>
            </a:lvl6pPr>
            <a:lvl7pPr>
              <a:defRPr/>
            </a:lvl7pPr>
            <a:lvl8pPr>
              <a:defRPr/>
            </a:lvl8pPr>
            <a:lvl9pPr>
              <a:defRPr/>
            </a:lvl9pPr>
          </a:lstStyle>
          <a:p>
            <a:pPr lvl="0" rtl="0"/>
            <a:r>
              <a:rPr lang="en-US" noProof="0"/>
              <a:t>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4" name="Content Placeholder 3"/>
          <p:cNvSpPr>
            <a:spLocks noGrp="1"/>
          </p:cNvSpPr>
          <p:nvPr>
            <p:ph sz="half" idx="2"/>
          </p:nvPr>
        </p:nvSpPr>
        <p:spPr>
          <a:xfrm>
            <a:off x="6172201" y="1600202"/>
            <a:ext cx="4914900" cy="4571999"/>
          </a:xfrm>
        </p:spPr>
        <p:txBody>
          <a:bodyPr rtlCol="0"/>
          <a:lstStyle>
            <a:lvl5pPr>
              <a:defRPr/>
            </a:lvl5pPr>
            <a:lvl6pPr>
              <a:defRPr/>
            </a:lvl6pPr>
            <a:lvl7pPr>
              <a:defRPr/>
            </a:lvl7pPr>
            <a:lvl8pPr>
              <a:defRPr/>
            </a:lvl8pPr>
          </a:lstStyle>
          <a:p>
            <a:pPr lvl="0" rtl="0"/>
            <a:r>
              <a:rPr lang="en-US" noProof="0"/>
              <a:t>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5" name="Date Placeholder 4"/>
          <p:cNvSpPr>
            <a:spLocks noGrp="1"/>
          </p:cNvSpPr>
          <p:nvPr>
            <p:ph type="dt" sz="half" idx="10"/>
          </p:nvPr>
        </p:nvSpPr>
        <p:spPr/>
        <p:txBody>
          <a:bodyPr rtlCol="0"/>
          <a:lstStyle>
            <a:lvl1pPr>
              <a:defRPr/>
            </a:lvl1pPr>
          </a:lstStyle>
          <a:p>
            <a:fld id="{70E5344F-59C3-4858-8571-433797DFCF9E}" type="datetime1">
              <a:rPr lang="en-GB" noProof="0" smtClean="0"/>
              <a:pPr/>
              <a:t>18/10/2019</a:t>
            </a:fld>
            <a:endParaRPr lang="en-GB" noProof="0" dirty="0"/>
          </a:p>
        </p:txBody>
      </p:sp>
      <p:sp>
        <p:nvSpPr>
          <p:cNvPr id="6" name="Footer Placeholder 5"/>
          <p:cNvSpPr>
            <a:spLocks noGrp="1"/>
          </p:cNvSpPr>
          <p:nvPr>
            <p:ph type="ftr" sz="quarter" idx="11"/>
          </p:nvPr>
        </p:nvSpPr>
        <p:spPr/>
        <p:txBody>
          <a:bodyPr rtlCol="0"/>
          <a:lstStyle/>
          <a:p>
            <a:pPr rtl="0"/>
            <a:endParaRPr lang="en-GB" noProof="0" dirty="0"/>
          </a:p>
        </p:txBody>
      </p:sp>
      <p:sp>
        <p:nvSpPr>
          <p:cNvPr id="7" name="Slide Number Placeholder 6"/>
          <p:cNvSpPr>
            <a:spLocks noGrp="1"/>
          </p:cNvSpPr>
          <p:nvPr>
            <p:ph type="sldNum" sz="quarter" idx="12"/>
          </p:nvPr>
        </p:nvSpPr>
        <p:spPr/>
        <p:txBody>
          <a:bodyPr rtlCol="0"/>
          <a:lstStyle/>
          <a:p>
            <a:pPr rtl="0"/>
            <a:fld id="{0FF54DE5-C571-48E8-A5BC-B369434E2F44}" type="slidenum">
              <a:rPr lang="en-GB" noProof="0" smtClean="0"/>
              <a:t>‹#›</a:t>
            </a:fld>
            <a:endParaRPr lang="en-GB" noProof="0" dirty="0"/>
          </a:p>
        </p:txBody>
      </p:sp>
    </p:spTree>
    <p:extLst>
      <p:ext uri="{BB962C8B-B14F-4D97-AF65-F5344CB8AC3E}">
        <p14:creationId xmlns:p14="http://schemas.microsoft.com/office/powerpoint/2010/main" val="3356194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Subtitle">
    <p:bg>
      <p:bgPr>
        <a:solidFill>
          <a:srgbClr val="BA3B21"/>
        </a:solidFill>
        <a:effectLst/>
      </p:bgPr>
    </p:bg>
    <p:spTree>
      <p:nvGrpSpPr>
        <p:cNvPr id="1" name="Shape 13"/>
        <p:cNvGrpSpPr/>
        <p:nvPr/>
      </p:nvGrpSpPr>
      <p:grpSpPr>
        <a:xfrm>
          <a:off x="0" y="0"/>
          <a:ext cx="0" cy="0"/>
          <a:chOff x="0" y="0"/>
          <a:chExt cx="0" cy="0"/>
        </a:xfrm>
      </p:grpSpPr>
      <p:sp>
        <p:nvSpPr>
          <p:cNvPr id="14" name="Google Shape;14;p3"/>
          <p:cNvSpPr/>
          <p:nvPr/>
        </p:nvSpPr>
        <p:spPr>
          <a:xfrm>
            <a:off x="0" y="5392133"/>
            <a:ext cx="12192000" cy="1465600"/>
          </a:xfrm>
          <a:prstGeom prst="rect">
            <a:avLst/>
          </a:prstGeom>
          <a:solidFill>
            <a:srgbClr val="27272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FFFFFF"/>
              </a:solidFill>
            </a:endParaRPr>
          </a:p>
        </p:txBody>
      </p:sp>
      <p:sp>
        <p:nvSpPr>
          <p:cNvPr id="15" name="Google Shape;15;p3"/>
          <p:cNvSpPr/>
          <p:nvPr/>
        </p:nvSpPr>
        <p:spPr>
          <a:xfrm>
            <a:off x="5363200" y="5392133"/>
            <a:ext cx="1465600" cy="1465600"/>
          </a:xfrm>
          <a:prstGeom prst="rect">
            <a:avLst/>
          </a:prstGeom>
          <a:solidFill>
            <a:srgbClr val="4F4F5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3"/>
          <p:cNvSpPr txBox="1">
            <a:spLocks noGrp="1"/>
          </p:cNvSpPr>
          <p:nvPr>
            <p:ph type="ctrTitle"/>
          </p:nvPr>
        </p:nvSpPr>
        <p:spPr>
          <a:xfrm>
            <a:off x="2314567" y="1501533"/>
            <a:ext cx="7562800" cy="1546400"/>
          </a:xfrm>
          <a:prstGeom prst="rect">
            <a:avLst/>
          </a:prstGeom>
        </p:spPr>
        <p:txBody>
          <a:bodyPr spcFirstLastPara="1" wrap="square" lIns="91425" tIns="91425" rIns="91425" bIns="91425" anchor="b" anchorCtr="0"/>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7" name="Google Shape;17;p3"/>
          <p:cNvSpPr txBox="1">
            <a:spLocks noGrp="1"/>
          </p:cNvSpPr>
          <p:nvPr>
            <p:ph type="subTitle" idx="1"/>
          </p:nvPr>
        </p:nvSpPr>
        <p:spPr>
          <a:xfrm>
            <a:off x="2314567" y="3554055"/>
            <a:ext cx="7562800" cy="1046400"/>
          </a:xfrm>
          <a:prstGeom prst="rect">
            <a:avLst/>
          </a:prstGeom>
        </p:spPr>
        <p:txBody>
          <a:bodyPr spcFirstLastPara="1" wrap="square" lIns="91425" tIns="91425" rIns="91425" bIns="91425" anchor="t" anchorCtr="0"/>
          <a:lstStyle>
            <a:lvl1pPr lvl="0" algn="ctr" rtl="0">
              <a:spcBef>
                <a:spcPts val="0"/>
              </a:spcBef>
              <a:spcAft>
                <a:spcPts val="0"/>
              </a:spcAft>
              <a:buClr>
                <a:srgbClr val="27272D"/>
              </a:buClr>
              <a:buSzPts val="1800"/>
              <a:buNone/>
              <a:defRPr sz="2400">
                <a:solidFill>
                  <a:srgbClr val="27272D"/>
                </a:solidFill>
              </a:defRPr>
            </a:lvl1pPr>
            <a:lvl2pPr lvl="1" algn="ctr" rtl="0">
              <a:spcBef>
                <a:spcPts val="0"/>
              </a:spcBef>
              <a:spcAft>
                <a:spcPts val="0"/>
              </a:spcAft>
              <a:buClr>
                <a:srgbClr val="27272D"/>
              </a:buClr>
              <a:buSzPts val="1800"/>
              <a:buNone/>
              <a:defRPr sz="2400">
                <a:solidFill>
                  <a:srgbClr val="27272D"/>
                </a:solidFill>
              </a:defRPr>
            </a:lvl2pPr>
            <a:lvl3pPr lvl="2" algn="ctr" rtl="0">
              <a:spcBef>
                <a:spcPts val="0"/>
              </a:spcBef>
              <a:spcAft>
                <a:spcPts val="0"/>
              </a:spcAft>
              <a:buClr>
                <a:srgbClr val="27272D"/>
              </a:buClr>
              <a:buSzPts val="1800"/>
              <a:buNone/>
              <a:defRPr sz="2400">
                <a:solidFill>
                  <a:srgbClr val="27272D"/>
                </a:solidFill>
              </a:defRPr>
            </a:lvl3pPr>
            <a:lvl4pPr lvl="3" algn="ctr" rtl="0">
              <a:spcBef>
                <a:spcPts val="0"/>
              </a:spcBef>
              <a:spcAft>
                <a:spcPts val="0"/>
              </a:spcAft>
              <a:buClr>
                <a:srgbClr val="27272D"/>
              </a:buClr>
              <a:buSzPts val="1800"/>
              <a:buNone/>
              <a:defRPr sz="2400">
                <a:solidFill>
                  <a:srgbClr val="27272D"/>
                </a:solidFill>
              </a:defRPr>
            </a:lvl4pPr>
            <a:lvl5pPr lvl="4" algn="ctr" rtl="0">
              <a:spcBef>
                <a:spcPts val="0"/>
              </a:spcBef>
              <a:spcAft>
                <a:spcPts val="0"/>
              </a:spcAft>
              <a:buClr>
                <a:srgbClr val="27272D"/>
              </a:buClr>
              <a:buSzPts val="1800"/>
              <a:buNone/>
              <a:defRPr sz="2400">
                <a:solidFill>
                  <a:srgbClr val="27272D"/>
                </a:solidFill>
              </a:defRPr>
            </a:lvl5pPr>
            <a:lvl6pPr lvl="5" algn="ctr" rtl="0">
              <a:spcBef>
                <a:spcPts val="0"/>
              </a:spcBef>
              <a:spcAft>
                <a:spcPts val="0"/>
              </a:spcAft>
              <a:buClr>
                <a:srgbClr val="27272D"/>
              </a:buClr>
              <a:buSzPts val="1800"/>
              <a:buNone/>
              <a:defRPr sz="2400">
                <a:solidFill>
                  <a:srgbClr val="27272D"/>
                </a:solidFill>
              </a:defRPr>
            </a:lvl6pPr>
            <a:lvl7pPr lvl="6" algn="ctr" rtl="0">
              <a:spcBef>
                <a:spcPts val="0"/>
              </a:spcBef>
              <a:spcAft>
                <a:spcPts val="0"/>
              </a:spcAft>
              <a:buClr>
                <a:srgbClr val="27272D"/>
              </a:buClr>
              <a:buSzPts val="1800"/>
              <a:buNone/>
              <a:defRPr sz="2400">
                <a:solidFill>
                  <a:srgbClr val="27272D"/>
                </a:solidFill>
              </a:defRPr>
            </a:lvl7pPr>
            <a:lvl8pPr lvl="7" algn="ctr" rtl="0">
              <a:spcBef>
                <a:spcPts val="0"/>
              </a:spcBef>
              <a:spcAft>
                <a:spcPts val="0"/>
              </a:spcAft>
              <a:buClr>
                <a:srgbClr val="27272D"/>
              </a:buClr>
              <a:buSzPts val="1800"/>
              <a:buNone/>
              <a:defRPr sz="2400">
                <a:solidFill>
                  <a:srgbClr val="27272D"/>
                </a:solidFill>
              </a:defRPr>
            </a:lvl8pPr>
            <a:lvl9pPr lvl="8" algn="ctr" rtl="0">
              <a:spcBef>
                <a:spcPts val="0"/>
              </a:spcBef>
              <a:spcAft>
                <a:spcPts val="0"/>
              </a:spcAft>
              <a:buClr>
                <a:srgbClr val="27272D"/>
              </a:buClr>
              <a:buSzPts val="1800"/>
              <a:buNone/>
              <a:defRPr sz="2400">
                <a:solidFill>
                  <a:srgbClr val="27272D"/>
                </a:solidFill>
              </a:defRPr>
            </a:lvl9pPr>
          </a:lstStyle>
          <a:p>
            <a:endParaRPr/>
          </a:p>
        </p:txBody>
      </p:sp>
      <p:cxnSp>
        <p:nvCxnSpPr>
          <p:cNvPr id="18" name="Google Shape;18;p3"/>
          <p:cNvCxnSpPr/>
          <p:nvPr/>
        </p:nvCxnSpPr>
        <p:spPr>
          <a:xfrm>
            <a:off x="4702800" y="3299073"/>
            <a:ext cx="2786400" cy="0"/>
          </a:xfrm>
          <a:prstGeom prst="straightConnector1">
            <a:avLst/>
          </a:prstGeom>
          <a:noFill/>
          <a:ln w="19050" cap="flat" cmpd="sng">
            <a:solidFill>
              <a:srgbClr val="F55C21"/>
            </a:solidFill>
            <a:prstDash val="solid"/>
            <a:round/>
            <a:headEnd type="diamond" w="med" len="med"/>
            <a:tailEnd type="diamond" w="med" len="med"/>
          </a:ln>
        </p:spPr>
      </p:cxnSp>
    </p:spTree>
    <p:extLst>
      <p:ext uri="{BB962C8B-B14F-4D97-AF65-F5344CB8AC3E}">
        <p14:creationId xmlns:p14="http://schemas.microsoft.com/office/powerpoint/2010/main" val="1771453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9"/>
        <p:cNvGrpSpPr/>
        <p:nvPr/>
      </p:nvGrpSpPr>
      <p:grpSpPr>
        <a:xfrm>
          <a:off x="0" y="0"/>
          <a:ext cx="0" cy="0"/>
          <a:chOff x="0" y="0"/>
          <a:chExt cx="0" cy="0"/>
        </a:xfrm>
      </p:grpSpPr>
      <p:sp>
        <p:nvSpPr>
          <p:cNvPr id="20" name="Google Shape;20;p4"/>
          <p:cNvSpPr/>
          <p:nvPr/>
        </p:nvSpPr>
        <p:spPr>
          <a:xfrm>
            <a:off x="0" y="6124933"/>
            <a:ext cx="12192000" cy="732800"/>
          </a:xfrm>
          <a:prstGeom prst="rect">
            <a:avLst/>
          </a:prstGeom>
          <a:solidFill>
            <a:srgbClr val="BA3B2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FFFFFF"/>
              </a:solidFill>
            </a:endParaRPr>
          </a:p>
        </p:txBody>
      </p:sp>
      <p:sp>
        <p:nvSpPr>
          <p:cNvPr id="21" name="Google Shape;21;p4"/>
          <p:cNvSpPr/>
          <p:nvPr/>
        </p:nvSpPr>
        <p:spPr>
          <a:xfrm>
            <a:off x="4631600" y="6124933"/>
            <a:ext cx="2928800" cy="732800"/>
          </a:xfrm>
          <a:prstGeom prst="rect">
            <a:avLst/>
          </a:prstGeom>
          <a:solidFill>
            <a:srgbClr val="F55C2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4"/>
          <p:cNvSpPr/>
          <p:nvPr/>
        </p:nvSpPr>
        <p:spPr>
          <a:xfrm>
            <a:off x="5364400" y="6124933"/>
            <a:ext cx="1463200" cy="732800"/>
          </a:xfrm>
          <a:prstGeom prst="rect">
            <a:avLst/>
          </a:prstGeom>
          <a:solidFill>
            <a:srgbClr val="D4D3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cxnSp>
        <p:nvCxnSpPr>
          <p:cNvPr id="23" name="Google Shape;23;p4"/>
          <p:cNvCxnSpPr/>
          <p:nvPr/>
        </p:nvCxnSpPr>
        <p:spPr>
          <a:xfrm>
            <a:off x="4702800" y="1182933"/>
            <a:ext cx="2786400" cy="0"/>
          </a:xfrm>
          <a:prstGeom prst="straightConnector1">
            <a:avLst/>
          </a:prstGeom>
          <a:noFill/>
          <a:ln w="19050" cap="flat" cmpd="sng">
            <a:solidFill>
              <a:srgbClr val="BA3B21"/>
            </a:solidFill>
            <a:prstDash val="solid"/>
            <a:round/>
            <a:headEnd type="diamond" w="med" len="med"/>
            <a:tailEnd type="diamond" w="med" len="med"/>
          </a:ln>
        </p:spPr>
      </p:cxnSp>
      <p:sp>
        <p:nvSpPr>
          <p:cNvPr id="24" name="Google Shape;24;p4"/>
          <p:cNvSpPr txBox="1">
            <a:spLocks noGrp="1"/>
          </p:cNvSpPr>
          <p:nvPr>
            <p:ph type="body" idx="1"/>
          </p:nvPr>
        </p:nvSpPr>
        <p:spPr>
          <a:xfrm>
            <a:off x="1872300" y="1592200"/>
            <a:ext cx="8447200" cy="4123600"/>
          </a:xfrm>
          <a:prstGeom prst="rect">
            <a:avLst/>
          </a:prstGeom>
        </p:spPr>
        <p:txBody>
          <a:bodyPr spcFirstLastPara="1" wrap="square" lIns="91425" tIns="91425" rIns="91425" bIns="91425" anchor="ctr" anchorCtr="0"/>
          <a:lstStyle>
            <a:lvl1pPr marL="609585" lvl="0" indent="-558786" algn="ctr" rtl="0">
              <a:spcBef>
                <a:spcPts val="800"/>
              </a:spcBef>
              <a:spcAft>
                <a:spcPts val="0"/>
              </a:spcAft>
              <a:buSzPts val="3000"/>
              <a:buChar char="▪"/>
              <a:defRPr sz="4000" i="1"/>
            </a:lvl1pPr>
            <a:lvl2pPr marL="1219170" lvl="1" indent="-558786" algn="ctr" rtl="0">
              <a:spcBef>
                <a:spcPts val="0"/>
              </a:spcBef>
              <a:spcAft>
                <a:spcPts val="0"/>
              </a:spcAft>
              <a:buSzPts val="3000"/>
              <a:buChar char="▫"/>
              <a:defRPr sz="4000" i="1"/>
            </a:lvl2pPr>
            <a:lvl3pPr marL="1828754" lvl="2" indent="-558786" algn="ctr" rtl="0">
              <a:spcBef>
                <a:spcPts val="0"/>
              </a:spcBef>
              <a:spcAft>
                <a:spcPts val="0"/>
              </a:spcAft>
              <a:buSzPts val="3000"/>
              <a:buChar char="▫"/>
              <a:defRPr sz="4000" i="1"/>
            </a:lvl3pPr>
            <a:lvl4pPr marL="2438339" lvl="3" indent="-558786" algn="ctr" rtl="0">
              <a:spcBef>
                <a:spcPts val="0"/>
              </a:spcBef>
              <a:spcAft>
                <a:spcPts val="0"/>
              </a:spcAft>
              <a:buSzPts val="3000"/>
              <a:buChar char="▫"/>
              <a:defRPr sz="4000" i="1"/>
            </a:lvl4pPr>
            <a:lvl5pPr marL="3047924" lvl="4" indent="-558786" algn="ctr" rtl="0">
              <a:spcBef>
                <a:spcPts val="0"/>
              </a:spcBef>
              <a:spcAft>
                <a:spcPts val="0"/>
              </a:spcAft>
              <a:buSzPts val="3000"/>
              <a:buChar char="▫"/>
              <a:defRPr sz="4000" i="1"/>
            </a:lvl5pPr>
            <a:lvl6pPr marL="3657509" lvl="5" indent="-558786" algn="ctr" rtl="0">
              <a:spcBef>
                <a:spcPts val="0"/>
              </a:spcBef>
              <a:spcAft>
                <a:spcPts val="0"/>
              </a:spcAft>
              <a:buSzPts val="3000"/>
              <a:buChar char="▫"/>
              <a:defRPr sz="4000" i="1"/>
            </a:lvl6pPr>
            <a:lvl7pPr marL="4267093" lvl="6" indent="-558786" algn="ctr" rtl="0">
              <a:spcBef>
                <a:spcPts val="0"/>
              </a:spcBef>
              <a:spcAft>
                <a:spcPts val="0"/>
              </a:spcAft>
              <a:buSzPts val="3000"/>
              <a:buChar char="▫"/>
              <a:defRPr sz="4000" i="1"/>
            </a:lvl7pPr>
            <a:lvl8pPr marL="4876678" lvl="7" indent="-558786" algn="ctr" rtl="0">
              <a:spcBef>
                <a:spcPts val="0"/>
              </a:spcBef>
              <a:spcAft>
                <a:spcPts val="0"/>
              </a:spcAft>
              <a:buSzPts val="3000"/>
              <a:buChar char="▫"/>
              <a:defRPr sz="4000" i="1"/>
            </a:lvl8pPr>
            <a:lvl9pPr marL="5486263" lvl="8" indent="-558786" algn="ctr">
              <a:spcBef>
                <a:spcPts val="0"/>
              </a:spcBef>
              <a:spcAft>
                <a:spcPts val="0"/>
              </a:spcAft>
              <a:buSzPts val="3000"/>
              <a:buChar char="▫"/>
              <a:defRPr sz="4000" i="1"/>
            </a:lvl9pPr>
          </a:lstStyle>
          <a:p>
            <a:endParaRPr/>
          </a:p>
        </p:txBody>
      </p:sp>
      <p:sp>
        <p:nvSpPr>
          <p:cNvPr id="25" name="Google Shape;25;p4"/>
          <p:cNvSpPr txBox="1"/>
          <p:nvPr/>
        </p:nvSpPr>
        <p:spPr>
          <a:xfrm>
            <a:off x="4791200" y="112683"/>
            <a:ext cx="2609600" cy="8716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 sz="9066" b="1">
                <a:solidFill>
                  <a:srgbClr val="F55C21"/>
                </a:solidFill>
                <a:latin typeface="Encode Sans"/>
                <a:ea typeface="Encode Sans"/>
                <a:cs typeface="Encode Sans"/>
                <a:sym typeface="Encode Sans"/>
              </a:rPr>
              <a:t>“</a:t>
            </a:r>
            <a:endParaRPr sz="9066" b="1">
              <a:solidFill>
                <a:srgbClr val="F55C21"/>
              </a:solidFill>
              <a:latin typeface="Encode Sans"/>
              <a:ea typeface="Encode Sans"/>
              <a:cs typeface="Encode Sans"/>
              <a:sym typeface="Encode Sans"/>
            </a:endParaRPr>
          </a:p>
        </p:txBody>
      </p:sp>
      <p:sp>
        <p:nvSpPr>
          <p:cNvPr id="26" name="Google Shape;26;p4"/>
          <p:cNvSpPr txBox="1">
            <a:spLocks noGrp="1"/>
          </p:cNvSpPr>
          <p:nvPr>
            <p:ph type="sldNum" idx="12"/>
          </p:nvPr>
        </p:nvSpPr>
        <p:spPr>
          <a:xfrm>
            <a:off x="5364400" y="6125133"/>
            <a:ext cx="1463200" cy="732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2203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7"/>
        <p:cNvGrpSpPr/>
        <p:nvPr/>
      </p:nvGrpSpPr>
      <p:grpSpPr>
        <a:xfrm>
          <a:off x="0" y="0"/>
          <a:ext cx="0" cy="0"/>
          <a:chOff x="0" y="0"/>
          <a:chExt cx="0" cy="0"/>
        </a:xfrm>
      </p:grpSpPr>
      <p:grpSp>
        <p:nvGrpSpPr>
          <p:cNvPr id="28" name="Google Shape;28;p5"/>
          <p:cNvGrpSpPr/>
          <p:nvPr/>
        </p:nvGrpSpPr>
        <p:grpSpPr>
          <a:xfrm>
            <a:off x="-14733" y="1182933"/>
            <a:ext cx="12206733" cy="5674800"/>
            <a:chOff x="-11050" y="887200"/>
            <a:chExt cx="9155050" cy="4256100"/>
          </a:xfrm>
        </p:grpSpPr>
        <p:cxnSp>
          <p:nvCxnSpPr>
            <p:cNvPr id="29" name="Google Shape;29;p5"/>
            <p:cNvCxnSpPr/>
            <p:nvPr/>
          </p:nvCxnSpPr>
          <p:spPr>
            <a:xfrm>
              <a:off x="-11050" y="887200"/>
              <a:ext cx="8060400" cy="0"/>
            </a:xfrm>
            <a:prstGeom prst="straightConnector1">
              <a:avLst/>
            </a:prstGeom>
            <a:noFill/>
            <a:ln w="19050" cap="flat" cmpd="sng">
              <a:solidFill>
                <a:srgbClr val="BA3B21"/>
              </a:solidFill>
              <a:prstDash val="solid"/>
              <a:round/>
              <a:headEnd type="none" w="med" len="med"/>
              <a:tailEnd type="diamond" w="med" len="med"/>
            </a:ln>
          </p:spPr>
        </p:cxnSp>
        <p:sp>
          <p:nvSpPr>
            <p:cNvPr id="30" name="Google Shape;30;p5"/>
            <p:cNvSpPr/>
            <p:nvPr/>
          </p:nvSpPr>
          <p:spPr>
            <a:xfrm>
              <a:off x="0" y="4593700"/>
              <a:ext cx="9144000" cy="549600"/>
            </a:xfrm>
            <a:prstGeom prst="rect">
              <a:avLst/>
            </a:prstGeom>
            <a:solidFill>
              <a:srgbClr val="BA3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rgbClr val="FFFFFF"/>
                </a:solidFill>
              </a:endParaRPr>
            </a:p>
          </p:txBody>
        </p:sp>
        <p:sp>
          <p:nvSpPr>
            <p:cNvPr id="31" name="Google Shape;31;p5"/>
            <p:cNvSpPr/>
            <p:nvPr/>
          </p:nvSpPr>
          <p:spPr>
            <a:xfrm>
              <a:off x="0" y="4593700"/>
              <a:ext cx="549600" cy="549600"/>
            </a:xfrm>
            <a:prstGeom prst="rect">
              <a:avLst/>
            </a:prstGeom>
            <a:solidFill>
              <a:srgbClr val="F55C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32" name="Google Shape;32;p5"/>
            <p:cNvCxnSpPr/>
            <p:nvPr/>
          </p:nvCxnSpPr>
          <p:spPr>
            <a:xfrm>
              <a:off x="-11050" y="887200"/>
              <a:ext cx="552900" cy="0"/>
            </a:xfrm>
            <a:prstGeom prst="straightConnector1">
              <a:avLst/>
            </a:prstGeom>
            <a:noFill/>
            <a:ln w="19050" cap="flat" cmpd="sng">
              <a:solidFill>
                <a:srgbClr val="F55C21"/>
              </a:solidFill>
              <a:prstDash val="solid"/>
              <a:round/>
              <a:headEnd type="none" w="med" len="med"/>
              <a:tailEnd type="none" w="med" len="med"/>
            </a:ln>
          </p:spPr>
        </p:cxnSp>
      </p:grpSp>
      <p:sp>
        <p:nvSpPr>
          <p:cNvPr id="33" name="Google Shape;33;p5"/>
          <p:cNvSpPr/>
          <p:nvPr/>
        </p:nvSpPr>
        <p:spPr>
          <a:xfrm>
            <a:off x="10728800" y="6124933"/>
            <a:ext cx="1463200" cy="732800"/>
          </a:xfrm>
          <a:prstGeom prst="rect">
            <a:avLst/>
          </a:prstGeom>
          <a:solidFill>
            <a:srgbClr val="D4D3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5"/>
          <p:cNvSpPr txBox="1">
            <a:spLocks noGrp="1"/>
          </p:cNvSpPr>
          <p:nvPr>
            <p:ph type="title"/>
          </p:nvPr>
        </p:nvSpPr>
        <p:spPr>
          <a:xfrm>
            <a:off x="732800" y="481833"/>
            <a:ext cx="9996000" cy="732800"/>
          </a:xfrm>
          <a:prstGeom prst="rect">
            <a:avLst/>
          </a:prstGeom>
        </p:spPr>
        <p:txBody>
          <a:bodyPr spcFirstLastPara="1" wrap="square" lIns="91425" tIns="91425" rIns="91425" bIns="91425" anchor="b" anchorCtr="0"/>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35" name="Google Shape;35;p5"/>
          <p:cNvSpPr txBox="1">
            <a:spLocks noGrp="1"/>
          </p:cNvSpPr>
          <p:nvPr>
            <p:ph type="body" idx="1"/>
          </p:nvPr>
        </p:nvSpPr>
        <p:spPr>
          <a:xfrm>
            <a:off x="732800" y="1600200"/>
            <a:ext cx="9996000" cy="3928400"/>
          </a:xfrm>
          <a:prstGeom prst="rect">
            <a:avLst/>
          </a:prstGeom>
        </p:spPr>
        <p:txBody>
          <a:bodyPr spcFirstLastPara="1" wrap="square" lIns="91425" tIns="91425" rIns="91425" bIns="91425" anchor="t" anchorCtr="0"/>
          <a:lstStyle>
            <a:lvl1pPr marL="609585" lvl="0" indent="-507987">
              <a:spcBef>
                <a:spcPts val="800"/>
              </a:spcBef>
              <a:spcAft>
                <a:spcPts val="0"/>
              </a:spcAft>
              <a:buSzPts val="2400"/>
              <a:buChar char="▪"/>
              <a:defRPr/>
            </a:lvl1pPr>
            <a:lvl2pPr marL="1219170" lvl="1" indent="-507987">
              <a:spcBef>
                <a:spcPts val="0"/>
              </a:spcBef>
              <a:spcAft>
                <a:spcPts val="0"/>
              </a:spcAft>
              <a:buSzPts val="2400"/>
              <a:buChar char="▫"/>
              <a:defRPr/>
            </a:lvl2pPr>
            <a:lvl3pPr marL="1828754" lvl="2" indent="-507987">
              <a:spcBef>
                <a:spcPts val="0"/>
              </a:spcBef>
              <a:spcAft>
                <a:spcPts val="0"/>
              </a:spcAft>
              <a:buSzPts val="2400"/>
              <a:buChar char="▫"/>
              <a:defRPr/>
            </a:lvl3pPr>
            <a:lvl4pPr marL="2438339" lvl="3" indent="-507987">
              <a:spcBef>
                <a:spcPts val="0"/>
              </a:spcBef>
              <a:spcAft>
                <a:spcPts val="0"/>
              </a:spcAft>
              <a:buSzPts val="2400"/>
              <a:buChar char="▫"/>
              <a:defRPr/>
            </a:lvl4pPr>
            <a:lvl5pPr marL="3047924" lvl="4" indent="-507987">
              <a:spcBef>
                <a:spcPts val="0"/>
              </a:spcBef>
              <a:spcAft>
                <a:spcPts val="0"/>
              </a:spcAft>
              <a:buSzPts val="2400"/>
              <a:buChar char="▫"/>
              <a:defRPr/>
            </a:lvl5pPr>
            <a:lvl6pPr marL="3657509" lvl="5" indent="-507987">
              <a:spcBef>
                <a:spcPts val="0"/>
              </a:spcBef>
              <a:spcAft>
                <a:spcPts val="0"/>
              </a:spcAft>
              <a:buSzPts val="2400"/>
              <a:buChar char="▫"/>
              <a:defRPr/>
            </a:lvl6pPr>
            <a:lvl7pPr marL="4267093" lvl="6" indent="-507987">
              <a:spcBef>
                <a:spcPts val="0"/>
              </a:spcBef>
              <a:spcAft>
                <a:spcPts val="0"/>
              </a:spcAft>
              <a:buSzPts val="2400"/>
              <a:buChar char="▫"/>
              <a:defRPr/>
            </a:lvl7pPr>
            <a:lvl8pPr marL="4876678" lvl="7" indent="-507987">
              <a:spcBef>
                <a:spcPts val="0"/>
              </a:spcBef>
              <a:spcAft>
                <a:spcPts val="0"/>
              </a:spcAft>
              <a:buSzPts val="2400"/>
              <a:buChar char="▫"/>
              <a:defRPr/>
            </a:lvl8pPr>
            <a:lvl9pPr marL="5486263" lvl="8" indent="-507987">
              <a:spcBef>
                <a:spcPts val="0"/>
              </a:spcBef>
              <a:spcAft>
                <a:spcPts val="0"/>
              </a:spcAft>
              <a:buSzPts val="2400"/>
              <a:buChar char="▫"/>
              <a:defRPr/>
            </a:lvl9pPr>
          </a:lstStyle>
          <a:p>
            <a:endParaRPr/>
          </a:p>
        </p:txBody>
      </p:sp>
      <p:sp>
        <p:nvSpPr>
          <p:cNvPr id="36" name="Google Shape;36;p5"/>
          <p:cNvSpPr txBox="1">
            <a:spLocks noGrp="1"/>
          </p:cNvSpPr>
          <p:nvPr>
            <p:ph type="sldNum" idx="12"/>
          </p:nvPr>
        </p:nvSpPr>
        <p:spPr>
          <a:xfrm>
            <a:off x="10728800" y="6125133"/>
            <a:ext cx="1463200" cy="732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62885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hort + 1 column + image">
  <p:cSld name="Title short + 1 column + image">
    <p:spTree>
      <p:nvGrpSpPr>
        <p:cNvPr id="1" name="Shape 37"/>
        <p:cNvGrpSpPr/>
        <p:nvPr/>
      </p:nvGrpSpPr>
      <p:grpSpPr>
        <a:xfrm>
          <a:off x="0" y="0"/>
          <a:ext cx="0" cy="0"/>
          <a:chOff x="0" y="0"/>
          <a:chExt cx="0" cy="0"/>
        </a:xfrm>
      </p:grpSpPr>
      <p:grpSp>
        <p:nvGrpSpPr>
          <p:cNvPr id="38" name="Google Shape;38;p6"/>
          <p:cNvGrpSpPr/>
          <p:nvPr/>
        </p:nvGrpSpPr>
        <p:grpSpPr>
          <a:xfrm>
            <a:off x="-14733" y="1182933"/>
            <a:ext cx="12206733" cy="5674800"/>
            <a:chOff x="-11050" y="887200"/>
            <a:chExt cx="9155050" cy="4256100"/>
          </a:xfrm>
        </p:grpSpPr>
        <p:cxnSp>
          <p:nvCxnSpPr>
            <p:cNvPr id="39" name="Google Shape;39;p6"/>
            <p:cNvCxnSpPr/>
            <p:nvPr/>
          </p:nvCxnSpPr>
          <p:spPr>
            <a:xfrm>
              <a:off x="-11050" y="887200"/>
              <a:ext cx="4312200" cy="0"/>
            </a:xfrm>
            <a:prstGeom prst="straightConnector1">
              <a:avLst/>
            </a:prstGeom>
            <a:noFill/>
            <a:ln w="19050" cap="flat" cmpd="sng">
              <a:solidFill>
                <a:srgbClr val="BA3B21"/>
              </a:solidFill>
              <a:prstDash val="solid"/>
              <a:round/>
              <a:headEnd type="none" w="med" len="med"/>
              <a:tailEnd type="diamond" w="med" len="med"/>
            </a:ln>
          </p:spPr>
        </p:cxnSp>
        <p:sp>
          <p:nvSpPr>
            <p:cNvPr id="40" name="Google Shape;40;p6"/>
            <p:cNvSpPr/>
            <p:nvPr/>
          </p:nvSpPr>
          <p:spPr>
            <a:xfrm>
              <a:off x="0" y="4593700"/>
              <a:ext cx="9144000" cy="549600"/>
            </a:xfrm>
            <a:prstGeom prst="rect">
              <a:avLst/>
            </a:prstGeom>
            <a:solidFill>
              <a:srgbClr val="BA3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rgbClr val="FFFFFF"/>
                </a:solidFill>
              </a:endParaRPr>
            </a:p>
          </p:txBody>
        </p:sp>
        <p:sp>
          <p:nvSpPr>
            <p:cNvPr id="41" name="Google Shape;41;p6"/>
            <p:cNvSpPr/>
            <p:nvPr/>
          </p:nvSpPr>
          <p:spPr>
            <a:xfrm>
              <a:off x="0" y="4593700"/>
              <a:ext cx="549600" cy="549600"/>
            </a:xfrm>
            <a:prstGeom prst="rect">
              <a:avLst/>
            </a:prstGeom>
            <a:solidFill>
              <a:srgbClr val="F55C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42" name="Google Shape;42;p6"/>
            <p:cNvCxnSpPr/>
            <p:nvPr/>
          </p:nvCxnSpPr>
          <p:spPr>
            <a:xfrm>
              <a:off x="-11050" y="887200"/>
              <a:ext cx="552900" cy="0"/>
            </a:xfrm>
            <a:prstGeom prst="straightConnector1">
              <a:avLst/>
            </a:prstGeom>
            <a:noFill/>
            <a:ln w="19050" cap="flat" cmpd="sng">
              <a:solidFill>
                <a:srgbClr val="F55C21"/>
              </a:solidFill>
              <a:prstDash val="solid"/>
              <a:round/>
              <a:headEnd type="none" w="med" len="med"/>
              <a:tailEnd type="none" w="med" len="med"/>
            </a:ln>
          </p:spPr>
        </p:cxnSp>
      </p:grpSp>
      <p:sp>
        <p:nvSpPr>
          <p:cNvPr id="43" name="Google Shape;43;p6"/>
          <p:cNvSpPr/>
          <p:nvPr/>
        </p:nvSpPr>
        <p:spPr>
          <a:xfrm>
            <a:off x="10728800" y="6124933"/>
            <a:ext cx="1463200" cy="732800"/>
          </a:xfrm>
          <a:prstGeom prst="rect">
            <a:avLst/>
          </a:prstGeom>
          <a:solidFill>
            <a:srgbClr val="D4D3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6"/>
          <p:cNvSpPr txBox="1">
            <a:spLocks noGrp="1"/>
          </p:cNvSpPr>
          <p:nvPr>
            <p:ph type="title"/>
          </p:nvPr>
        </p:nvSpPr>
        <p:spPr>
          <a:xfrm>
            <a:off x="732800" y="481833"/>
            <a:ext cx="4987200" cy="732800"/>
          </a:xfrm>
          <a:prstGeom prst="rect">
            <a:avLst/>
          </a:prstGeom>
        </p:spPr>
        <p:txBody>
          <a:bodyPr spcFirstLastPara="1" wrap="square" lIns="91425" tIns="91425" rIns="91425" bIns="91425" anchor="b" anchorCtr="0"/>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45" name="Google Shape;45;p6"/>
          <p:cNvSpPr txBox="1">
            <a:spLocks noGrp="1"/>
          </p:cNvSpPr>
          <p:nvPr>
            <p:ph type="body" idx="1"/>
          </p:nvPr>
        </p:nvSpPr>
        <p:spPr>
          <a:xfrm>
            <a:off x="732800" y="1600200"/>
            <a:ext cx="4987200" cy="3928400"/>
          </a:xfrm>
          <a:prstGeom prst="rect">
            <a:avLst/>
          </a:prstGeom>
        </p:spPr>
        <p:txBody>
          <a:bodyPr spcFirstLastPara="1" wrap="square" lIns="91425" tIns="91425" rIns="91425" bIns="91425" anchor="t" anchorCtr="0"/>
          <a:lstStyle>
            <a:lvl1pPr marL="609585" lvl="0" indent="-507987" rtl="0">
              <a:spcBef>
                <a:spcPts val="800"/>
              </a:spcBef>
              <a:spcAft>
                <a:spcPts val="0"/>
              </a:spcAft>
              <a:buSzPts val="2400"/>
              <a:buChar char="▪"/>
              <a:defRPr/>
            </a:lvl1pPr>
            <a:lvl2pPr marL="1219170" lvl="1" indent="-507987" rtl="0">
              <a:spcBef>
                <a:spcPts val="0"/>
              </a:spcBef>
              <a:spcAft>
                <a:spcPts val="0"/>
              </a:spcAft>
              <a:buSzPts val="2400"/>
              <a:buChar char="▫"/>
              <a:defRPr/>
            </a:lvl2pPr>
            <a:lvl3pPr marL="1828754" lvl="2" indent="-507987" rtl="0">
              <a:spcBef>
                <a:spcPts val="0"/>
              </a:spcBef>
              <a:spcAft>
                <a:spcPts val="0"/>
              </a:spcAft>
              <a:buSzPts val="2400"/>
              <a:buChar char="▫"/>
              <a:defRPr/>
            </a:lvl3pPr>
            <a:lvl4pPr marL="2438339" lvl="3" indent="-507987" rtl="0">
              <a:spcBef>
                <a:spcPts val="0"/>
              </a:spcBef>
              <a:spcAft>
                <a:spcPts val="0"/>
              </a:spcAft>
              <a:buSzPts val="2400"/>
              <a:buChar char="▫"/>
              <a:defRPr/>
            </a:lvl4pPr>
            <a:lvl5pPr marL="3047924" lvl="4" indent="-507987" rtl="0">
              <a:spcBef>
                <a:spcPts val="0"/>
              </a:spcBef>
              <a:spcAft>
                <a:spcPts val="0"/>
              </a:spcAft>
              <a:buSzPts val="2400"/>
              <a:buChar char="▫"/>
              <a:defRPr/>
            </a:lvl5pPr>
            <a:lvl6pPr marL="3657509" lvl="5" indent="-507987" rtl="0">
              <a:spcBef>
                <a:spcPts val="0"/>
              </a:spcBef>
              <a:spcAft>
                <a:spcPts val="0"/>
              </a:spcAft>
              <a:buSzPts val="2400"/>
              <a:buChar char="▫"/>
              <a:defRPr/>
            </a:lvl6pPr>
            <a:lvl7pPr marL="4267093" lvl="6" indent="-507987" rtl="0">
              <a:spcBef>
                <a:spcPts val="0"/>
              </a:spcBef>
              <a:spcAft>
                <a:spcPts val="0"/>
              </a:spcAft>
              <a:buSzPts val="2400"/>
              <a:buChar char="▫"/>
              <a:defRPr/>
            </a:lvl7pPr>
            <a:lvl8pPr marL="4876678" lvl="7" indent="-507987" rtl="0">
              <a:spcBef>
                <a:spcPts val="0"/>
              </a:spcBef>
              <a:spcAft>
                <a:spcPts val="0"/>
              </a:spcAft>
              <a:buSzPts val="2400"/>
              <a:buChar char="▫"/>
              <a:defRPr/>
            </a:lvl8pPr>
            <a:lvl9pPr marL="5486263" lvl="8" indent="-507987" rtl="0">
              <a:spcBef>
                <a:spcPts val="0"/>
              </a:spcBef>
              <a:spcAft>
                <a:spcPts val="0"/>
              </a:spcAft>
              <a:buSzPts val="2400"/>
              <a:buChar char="▫"/>
              <a:defRPr/>
            </a:lvl9pPr>
          </a:lstStyle>
          <a:p>
            <a:endParaRPr/>
          </a:p>
        </p:txBody>
      </p:sp>
      <p:sp>
        <p:nvSpPr>
          <p:cNvPr id="46" name="Google Shape;46;p6"/>
          <p:cNvSpPr txBox="1">
            <a:spLocks noGrp="1"/>
          </p:cNvSpPr>
          <p:nvPr>
            <p:ph type="sldNum" idx="12"/>
          </p:nvPr>
        </p:nvSpPr>
        <p:spPr>
          <a:xfrm>
            <a:off x="10728800" y="6125133"/>
            <a:ext cx="1463200" cy="732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15722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47"/>
        <p:cNvGrpSpPr/>
        <p:nvPr/>
      </p:nvGrpSpPr>
      <p:grpSpPr>
        <a:xfrm>
          <a:off x="0" y="0"/>
          <a:ext cx="0" cy="0"/>
          <a:chOff x="0" y="0"/>
          <a:chExt cx="0" cy="0"/>
        </a:xfrm>
      </p:grpSpPr>
      <p:grpSp>
        <p:nvGrpSpPr>
          <p:cNvPr id="48" name="Google Shape;48;p7"/>
          <p:cNvGrpSpPr/>
          <p:nvPr/>
        </p:nvGrpSpPr>
        <p:grpSpPr>
          <a:xfrm>
            <a:off x="-14733" y="1182933"/>
            <a:ext cx="12206733" cy="5674800"/>
            <a:chOff x="-11050" y="887200"/>
            <a:chExt cx="9155050" cy="4256100"/>
          </a:xfrm>
        </p:grpSpPr>
        <p:cxnSp>
          <p:nvCxnSpPr>
            <p:cNvPr id="49" name="Google Shape;49;p7"/>
            <p:cNvCxnSpPr/>
            <p:nvPr/>
          </p:nvCxnSpPr>
          <p:spPr>
            <a:xfrm>
              <a:off x="-11050" y="887200"/>
              <a:ext cx="8060400" cy="0"/>
            </a:xfrm>
            <a:prstGeom prst="straightConnector1">
              <a:avLst/>
            </a:prstGeom>
            <a:noFill/>
            <a:ln w="19050" cap="flat" cmpd="sng">
              <a:solidFill>
                <a:srgbClr val="BA3B21"/>
              </a:solidFill>
              <a:prstDash val="solid"/>
              <a:round/>
              <a:headEnd type="none" w="med" len="med"/>
              <a:tailEnd type="diamond" w="med" len="med"/>
            </a:ln>
          </p:spPr>
        </p:cxnSp>
        <p:sp>
          <p:nvSpPr>
            <p:cNvPr id="50" name="Google Shape;50;p7"/>
            <p:cNvSpPr/>
            <p:nvPr/>
          </p:nvSpPr>
          <p:spPr>
            <a:xfrm>
              <a:off x="0" y="4593700"/>
              <a:ext cx="9144000" cy="549600"/>
            </a:xfrm>
            <a:prstGeom prst="rect">
              <a:avLst/>
            </a:prstGeom>
            <a:solidFill>
              <a:srgbClr val="BA3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rgbClr val="FFFFFF"/>
                </a:solidFill>
              </a:endParaRPr>
            </a:p>
          </p:txBody>
        </p:sp>
        <p:sp>
          <p:nvSpPr>
            <p:cNvPr id="51" name="Google Shape;51;p7"/>
            <p:cNvSpPr/>
            <p:nvPr/>
          </p:nvSpPr>
          <p:spPr>
            <a:xfrm>
              <a:off x="0" y="4593700"/>
              <a:ext cx="549600" cy="549600"/>
            </a:xfrm>
            <a:prstGeom prst="rect">
              <a:avLst/>
            </a:prstGeom>
            <a:solidFill>
              <a:srgbClr val="F55C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52" name="Google Shape;52;p7"/>
            <p:cNvCxnSpPr/>
            <p:nvPr/>
          </p:nvCxnSpPr>
          <p:spPr>
            <a:xfrm>
              <a:off x="-11050" y="887200"/>
              <a:ext cx="552900" cy="0"/>
            </a:xfrm>
            <a:prstGeom prst="straightConnector1">
              <a:avLst/>
            </a:prstGeom>
            <a:noFill/>
            <a:ln w="19050" cap="flat" cmpd="sng">
              <a:solidFill>
                <a:srgbClr val="F55C21"/>
              </a:solidFill>
              <a:prstDash val="solid"/>
              <a:round/>
              <a:headEnd type="none" w="med" len="med"/>
              <a:tailEnd type="none" w="med" len="med"/>
            </a:ln>
          </p:spPr>
        </p:cxnSp>
      </p:grpSp>
      <p:sp>
        <p:nvSpPr>
          <p:cNvPr id="53" name="Google Shape;53;p7"/>
          <p:cNvSpPr/>
          <p:nvPr/>
        </p:nvSpPr>
        <p:spPr>
          <a:xfrm>
            <a:off x="10728800" y="6124933"/>
            <a:ext cx="1463200" cy="732800"/>
          </a:xfrm>
          <a:prstGeom prst="rect">
            <a:avLst/>
          </a:prstGeom>
          <a:solidFill>
            <a:srgbClr val="D4D3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7"/>
          <p:cNvSpPr txBox="1">
            <a:spLocks noGrp="1"/>
          </p:cNvSpPr>
          <p:nvPr>
            <p:ph type="title"/>
          </p:nvPr>
        </p:nvSpPr>
        <p:spPr>
          <a:xfrm>
            <a:off x="732800" y="481833"/>
            <a:ext cx="9996000" cy="732800"/>
          </a:xfrm>
          <a:prstGeom prst="rect">
            <a:avLst/>
          </a:prstGeom>
        </p:spPr>
        <p:txBody>
          <a:bodyPr spcFirstLastPara="1" wrap="square" lIns="91425" tIns="91425" rIns="91425" bIns="91425" anchor="b" anchorCtr="0"/>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55" name="Google Shape;55;p7"/>
          <p:cNvSpPr txBox="1">
            <a:spLocks noGrp="1"/>
          </p:cNvSpPr>
          <p:nvPr>
            <p:ph type="body" idx="1"/>
          </p:nvPr>
        </p:nvSpPr>
        <p:spPr>
          <a:xfrm>
            <a:off x="732800" y="1600200"/>
            <a:ext cx="4852000" cy="4144400"/>
          </a:xfrm>
          <a:prstGeom prst="rect">
            <a:avLst/>
          </a:prstGeom>
        </p:spPr>
        <p:txBody>
          <a:bodyPr spcFirstLastPara="1" wrap="square" lIns="91425" tIns="91425" rIns="91425" bIns="91425" anchor="t" anchorCtr="0"/>
          <a:lstStyle>
            <a:lvl1pPr marL="609585" lvl="0" indent="-474121">
              <a:spcBef>
                <a:spcPts val="800"/>
              </a:spcBef>
              <a:spcAft>
                <a:spcPts val="0"/>
              </a:spcAft>
              <a:buSzPts val="2000"/>
              <a:buChar char="▪"/>
              <a:defRPr sz="2667"/>
            </a:lvl1pPr>
            <a:lvl2pPr marL="1219170" lvl="1" indent="-474121">
              <a:spcBef>
                <a:spcPts val="0"/>
              </a:spcBef>
              <a:spcAft>
                <a:spcPts val="0"/>
              </a:spcAft>
              <a:buSzPts val="2000"/>
              <a:buChar char="▫"/>
              <a:defRPr sz="2667"/>
            </a:lvl2pPr>
            <a:lvl3pPr marL="1828754" lvl="2" indent="-474121">
              <a:spcBef>
                <a:spcPts val="0"/>
              </a:spcBef>
              <a:spcAft>
                <a:spcPts val="0"/>
              </a:spcAft>
              <a:buSzPts val="2000"/>
              <a:buChar char="▫"/>
              <a:defRPr sz="2667"/>
            </a:lvl3pPr>
            <a:lvl4pPr marL="2438339" lvl="3" indent="-474121">
              <a:spcBef>
                <a:spcPts val="0"/>
              </a:spcBef>
              <a:spcAft>
                <a:spcPts val="0"/>
              </a:spcAft>
              <a:buSzPts val="2000"/>
              <a:buChar char="▫"/>
              <a:defRPr sz="2667"/>
            </a:lvl4pPr>
            <a:lvl5pPr marL="3047924" lvl="4" indent="-474121">
              <a:spcBef>
                <a:spcPts val="0"/>
              </a:spcBef>
              <a:spcAft>
                <a:spcPts val="0"/>
              </a:spcAft>
              <a:buSzPts val="2000"/>
              <a:buChar char="▫"/>
              <a:defRPr sz="2667"/>
            </a:lvl5pPr>
            <a:lvl6pPr marL="3657509" lvl="5" indent="-474121">
              <a:spcBef>
                <a:spcPts val="0"/>
              </a:spcBef>
              <a:spcAft>
                <a:spcPts val="0"/>
              </a:spcAft>
              <a:buSzPts val="2000"/>
              <a:buChar char="▫"/>
              <a:defRPr sz="2667"/>
            </a:lvl6pPr>
            <a:lvl7pPr marL="4267093" lvl="6" indent="-474121">
              <a:spcBef>
                <a:spcPts val="0"/>
              </a:spcBef>
              <a:spcAft>
                <a:spcPts val="0"/>
              </a:spcAft>
              <a:buSzPts val="2000"/>
              <a:buChar char="▫"/>
              <a:defRPr sz="2667"/>
            </a:lvl7pPr>
            <a:lvl8pPr marL="4876678" lvl="7" indent="-474121">
              <a:spcBef>
                <a:spcPts val="0"/>
              </a:spcBef>
              <a:spcAft>
                <a:spcPts val="0"/>
              </a:spcAft>
              <a:buSzPts val="2000"/>
              <a:buChar char="▫"/>
              <a:defRPr sz="2667"/>
            </a:lvl8pPr>
            <a:lvl9pPr marL="5486263" lvl="8" indent="-474121">
              <a:spcBef>
                <a:spcPts val="0"/>
              </a:spcBef>
              <a:spcAft>
                <a:spcPts val="0"/>
              </a:spcAft>
              <a:buSzPts val="2000"/>
              <a:buChar char="▫"/>
              <a:defRPr sz="2667"/>
            </a:lvl9pPr>
          </a:lstStyle>
          <a:p>
            <a:endParaRPr/>
          </a:p>
        </p:txBody>
      </p:sp>
      <p:sp>
        <p:nvSpPr>
          <p:cNvPr id="56" name="Google Shape;56;p7"/>
          <p:cNvSpPr txBox="1">
            <a:spLocks noGrp="1"/>
          </p:cNvSpPr>
          <p:nvPr>
            <p:ph type="body" idx="2"/>
          </p:nvPr>
        </p:nvSpPr>
        <p:spPr>
          <a:xfrm>
            <a:off x="5876805" y="1600200"/>
            <a:ext cx="4852000" cy="4144400"/>
          </a:xfrm>
          <a:prstGeom prst="rect">
            <a:avLst/>
          </a:prstGeom>
        </p:spPr>
        <p:txBody>
          <a:bodyPr spcFirstLastPara="1" wrap="square" lIns="91425" tIns="91425" rIns="91425" bIns="91425" anchor="t" anchorCtr="0"/>
          <a:lstStyle>
            <a:lvl1pPr marL="609585" lvl="0" indent="-474121">
              <a:spcBef>
                <a:spcPts val="800"/>
              </a:spcBef>
              <a:spcAft>
                <a:spcPts val="0"/>
              </a:spcAft>
              <a:buSzPts val="2000"/>
              <a:buChar char="▪"/>
              <a:defRPr sz="2667"/>
            </a:lvl1pPr>
            <a:lvl2pPr marL="1219170" lvl="1" indent="-474121">
              <a:spcBef>
                <a:spcPts val="0"/>
              </a:spcBef>
              <a:spcAft>
                <a:spcPts val="0"/>
              </a:spcAft>
              <a:buSzPts val="2000"/>
              <a:buChar char="▫"/>
              <a:defRPr sz="2667"/>
            </a:lvl2pPr>
            <a:lvl3pPr marL="1828754" lvl="2" indent="-474121">
              <a:spcBef>
                <a:spcPts val="0"/>
              </a:spcBef>
              <a:spcAft>
                <a:spcPts val="0"/>
              </a:spcAft>
              <a:buSzPts val="2000"/>
              <a:buChar char="▫"/>
              <a:defRPr sz="2667"/>
            </a:lvl3pPr>
            <a:lvl4pPr marL="2438339" lvl="3" indent="-474121">
              <a:spcBef>
                <a:spcPts val="0"/>
              </a:spcBef>
              <a:spcAft>
                <a:spcPts val="0"/>
              </a:spcAft>
              <a:buSzPts val="2000"/>
              <a:buChar char="▫"/>
              <a:defRPr sz="2667"/>
            </a:lvl4pPr>
            <a:lvl5pPr marL="3047924" lvl="4" indent="-474121">
              <a:spcBef>
                <a:spcPts val="0"/>
              </a:spcBef>
              <a:spcAft>
                <a:spcPts val="0"/>
              </a:spcAft>
              <a:buSzPts val="2000"/>
              <a:buChar char="▫"/>
              <a:defRPr sz="2667"/>
            </a:lvl5pPr>
            <a:lvl6pPr marL="3657509" lvl="5" indent="-474121">
              <a:spcBef>
                <a:spcPts val="0"/>
              </a:spcBef>
              <a:spcAft>
                <a:spcPts val="0"/>
              </a:spcAft>
              <a:buSzPts val="2000"/>
              <a:buChar char="▫"/>
              <a:defRPr sz="2667"/>
            </a:lvl6pPr>
            <a:lvl7pPr marL="4267093" lvl="6" indent="-474121">
              <a:spcBef>
                <a:spcPts val="0"/>
              </a:spcBef>
              <a:spcAft>
                <a:spcPts val="0"/>
              </a:spcAft>
              <a:buSzPts val="2000"/>
              <a:buChar char="▫"/>
              <a:defRPr sz="2667"/>
            </a:lvl7pPr>
            <a:lvl8pPr marL="4876678" lvl="7" indent="-474121">
              <a:spcBef>
                <a:spcPts val="0"/>
              </a:spcBef>
              <a:spcAft>
                <a:spcPts val="0"/>
              </a:spcAft>
              <a:buSzPts val="2000"/>
              <a:buChar char="▫"/>
              <a:defRPr sz="2667"/>
            </a:lvl8pPr>
            <a:lvl9pPr marL="5486263" lvl="8" indent="-474121">
              <a:spcBef>
                <a:spcPts val="0"/>
              </a:spcBef>
              <a:spcAft>
                <a:spcPts val="0"/>
              </a:spcAft>
              <a:buSzPts val="2000"/>
              <a:buChar char="▫"/>
              <a:defRPr sz="2667"/>
            </a:lvl9pPr>
          </a:lstStyle>
          <a:p>
            <a:endParaRPr/>
          </a:p>
        </p:txBody>
      </p:sp>
      <p:sp>
        <p:nvSpPr>
          <p:cNvPr id="57" name="Google Shape;57;p7"/>
          <p:cNvSpPr txBox="1">
            <a:spLocks noGrp="1"/>
          </p:cNvSpPr>
          <p:nvPr>
            <p:ph type="sldNum" idx="12"/>
          </p:nvPr>
        </p:nvSpPr>
        <p:spPr>
          <a:xfrm>
            <a:off x="10728800" y="6125133"/>
            <a:ext cx="1463200" cy="732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78051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58"/>
        <p:cNvGrpSpPr/>
        <p:nvPr/>
      </p:nvGrpSpPr>
      <p:grpSpPr>
        <a:xfrm>
          <a:off x="0" y="0"/>
          <a:ext cx="0" cy="0"/>
          <a:chOff x="0" y="0"/>
          <a:chExt cx="0" cy="0"/>
        </a:xfrm>
      </p:grpSpPr>
      <p:grpSp>
        <p:nvGrpSpPr>
          <p:cNvPr id="59" name="Google Shape;59;p8"/>
          <p:cNvGrpSpPr/>
          <p:nvPr/>
        </p:nvGrpSpPr>
        <p:grpSpPr>
          <a:xfrm>
            <a:off x="-14733" y="1182933"/>
            <a:ext cx="12206733" cy="5674800"/>
            <a:chOff x="-11050" y="887200"/>
            <a:chExt cx="9155050" cy="4256100"/>
          </a:xfrm>
        </p:grpSpPr>
        <p:cxnSp>
          <p:nvCxnSpPr>
            <p:cNvPr id="60" name="Google Shape;60;p8"/>
            <p:cNvCxnSpPr/>
            <p:nvPr/>
          </p:nvCxnSpPr>
          <p:spPr>
            <a:xfrm>
              <a:off x="-11050" y="887200"/>
              <a:ext cx="8060400" cy="0"/>
            </a:xfrm>
            <a:prstGeom prst="straightConnector1">
              <a:avLst/>
            </a:prstGeom>
            <a:noFill/>
            <a:ln w="19050" cap="flat" cmpd="sng">
              <a:solidFill>
                <a:srgbClr val="BA3B21"/>
              </a:solidFill>
              <a:prstDash val="solid"/>
              <a:round/>
              <a:headEnd type="none" w="med" len="med"/>
              <a:tailEnd type="diamond" w="med" len="med"/>
            </a:ln>
          </p:spPr>
        </p:cxnSp>
        <p:sp>
          <p:nvSpPr>
            <p:cNvPr id="61" name="Google Shape;61;p8"/>
            <p:cNvSpPr/>
            <p:nvPr/>
          </p:nvSpPr>
          <p:spPr>
            <a:xfrm>
              <a:off x="0" y="4593700"/>
              <a:ext cx="9144000" cy="549600"/>
            </a:xfrm>
            <a:prstGeom prst="rect">
              <a:avLst/>
            </a:prstGeom>
            <a:solidFill>
              <a:srgbClr val="BA3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rgbClr val="FFFFFF"/>
                </a:solidFill>
              </a:endParaRPr>
            </a:p>
          </p:txBody>
        </p:sp>
        <p:sp>
          <p:nvSpPr>
            <p:cNvPr id="62" name="Google Shape;62;p8"/>
            <p:cNvSpPr/>
            <p:nvPr/>
          </p:nvSpPr>
          <p:spPr>
            <a:xfrm>
              <a:off x="0" y="4593700"/>
              <a:ext cx="549600" cy="549600"/>
            </a:xfrm>
            <a:prstGeom prst="rect">
              <a:avLst/>
            </a:prstGeom>
            <a:solidFill>
              <a:srgbClr val="F55C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63" name="Google Shape;63;p8"/>
            <p:cNvCxnSpPr/>
            <p:nvPr/>
          </p:nvCxnSpPr>
          <p:spPr>
            <a:xfrm>
              <a:off x="-11050" y="887200"/>
              <a:ext cx="552900" cy="0"/>
            </a:xfrm>
            <a:prstGeom prst="straightConnector1">
              <a:avLst/>
            </a:prstGeom>
            <a:noFill/>
            <a:ln w="19050" cap="flat" cmpd="sng">
              <a:solidFill>
                <a:srgbClr val="F55C21"/>
              </a:solidFill>
              <a:prstDash val="solid"/>
              <a:round/>
              <a:headEnd type="none" w="med" len="med"/>
              <a:tailEnd type="none" w="med" len="med"/>
            </a:ln>
          </p:spPr>
        </p:cxnSp>
      </p:grpSp>
      <p:sp>
        <p:nvSpPr>
          <p:cNvPr id="64" name="Google Shape;64;p8"/>
          <p:cNvSpPr/>
          <p:nvPr/>
        </p:nvSpPr>
        <p:spPr>
          <a:xfrm>
            <a:off x="10728800" y="6124933"/>
            <a:ext cx="1463200" cy="732800"/>
          </a:xfrm>
          <a:prstGeom prst="rect">
            <a:avLst/>
          </a:prstGeom>
          <a:solidFill>
            <a:srgbClr val="D4D3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8"/>
          <p:cNvSpPr txBox="1">
            <a:spLocks noGrp="1"/>
          </p:cNvSpPr>
          <p:nvPr>
            <p:ph type="title"/>
          </p:nvPr>
        </p:nvSpPr>
        <p:spPr>
          <a:xfrm>
            <a:off x="732800" y="481833"/>
            <a:ext cx="9996000" cy="732800"/>
          </a:xfrm>
          <a:prstGeom prst="rect">
            <a:avLst/>
          </a:prstGeom>
        </p:spPr>
        <p:txBody>
          <a:bodyPr spcFirstLastPara="1" wrap="square" lIns="91425" tIns="91425" rIns="91425" bIns="91425" anchor="b" anchorCtr="0"/>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66" name="Google Shape;66;p8"/>
          <p:cNvSpPr txBox="1">
            <a:spLocks noGrp="1"/>
          </p:cNvSpPr>
          <p:nvPr>
            <p:ph type="body" idx="1"/>
          </p:nvPr>
        </p:nvSpPr>
        <p:spPr>
          <a:xfrm>
            <a:off x="732800" y="1600200"/>
            <a:ext cx="3222000" cy="4107600"/>
          </a:xfrm>
          <a:prstGeom prst="rect">
            <a:avLst/>
          </a:prstGeom>
        </p:spPr>
        <p:txBody>
          <a:bodyPr spcFirstLastPara="1" wrap="square" lIns="91425" tIns="91425" rIns="91425" bIns="91425" anchor="t" anchorCtr="0"/>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sz="2400"/>
            </a:lvl4pPr>
            <a:lvl5pPr marL="3047924" lvl="4" indent="-457189" rtl="0">
              <a:spcBef>
                <a:spcPts val="0"/>
              </a:spcBef>
              <a:spcAft>
                <a:spcPts val="0"/>
              </a:spcAft>
              <a:buSzPts val="1800"/>
              <a:buChar char="▫"/>
              <a:defRPr sz="2400"/>
            </a:lvl5pPr>
            <a:lvl6pPr marL="3657509" lvl="5" indent="-457189" rtl="0">
              <a:spcBef>
                <a:spcPts val="0"/>
              </a:spcBef>
              <a:spcAft>
                <a:spcPts val="0"/>
              </a:spcAft>
              <a:buSzPts val="1800"/>
              <a:buChar char="▫"/>
              <a:defRPr sz="2400"/>
            </a:lvl6pPr>
            <a:lvl7pPr marL="4267093" lvl="6" indent="-457189" rtl="0">
              <a:spcBef>
                <a:spcPts val="0"/>
              </a:spcBef>
              <a:spcAft>
                <a:spcPts val="0"/>
              </a:spcAft>
              <a:buSzPts val="1800"/>
              <a:buChar char="▫"/>
              <a:defRPr sz="2400"/>
            </a:lvl7pPr>
            <a:lvl8pPr marL="4876678" lvl="7" indent="-457189" rtl="0">
              <a:spcBef>
                <a:spcPts val="0"/>
              </a:spcBef>
              <a:spcAft>
                <a:spcPts val="0"/>
              </a:spcAft>
              <a:buSzPts val="1800"/>
              <a:buChar char="▫"/>
              <a:defRPr sz="2400"/>
            </a:lvl8pPr>
            <a:lvl9pPr marL="5486263" lvl="8" indent="-457189" rtl="0">
              <a:spcBef>
                <a:spcPts val="0"/>
              </a:spcBef>
              <a:spcAft>
                <a:spcPts val="0"/>
              </a:spcAft>
              <a:buSzPts val="1800"/>
              <a:buChar char="▫"/>
              <a:defRPr sz="2400"/>
            </a:lvl9pPr>
          </a:lstStyle>
          <a:p>
            <a:endParaRPr/>
          </a:p>
        </p:txBody>
      </p:sp>
      <p:sp>
        <p:nvSpPr>
          <p:cNvPr id="67" name="Google Shape;67;p8"/>
          <p:cNvSpPr txBox="1">
            <a:spLocks noGrp="1"/>
          </p:cNvSpPr>
          <p:nvPr>
            <p:ph type="body" idx="2"/>
          </p:nvPr>
        </p:nvSpPr>
        <p:spPr>
          <a:xfrm>
            <a:off x="4119800" y="1600200"/>
            <a:ext cx="3222000" cy="4107600"/>
          </a:xfrm>
          <a:prstGeom prst="rect">
            <a:avLst/>
          </a:prstGeom>
        </p:spPr>
        <p:txBody>
          <a:bodyPr spcFirstLastPara="1" wrap="square" lIns="91425" tIns="91425" rIns="91425" bIns="91425" anchor="t" anchorCtr="0"/>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sz="2400"/>
            </a:lvl4pPr>
            <a:lvl5pPr marL="3047924" lvl="4" indent="-457189" rtl="0">
              <a:spcBef>
                <a:spcPts val="0"/>
              </a:spcBef>
              <a:spcAft>
                <a:spcPts val="0"/>
              </a:spcAft>
              <a:buSzPts val="1800"/>
              <a:buChar char="▫"/>
              <a:defRPr sz="2400"/>
            </a:lvl5pPr>
            <a:lvl6pPr marL="3657509" lvl="5" indent="-457189" rtl="0">
              <a:spcBef>
                <a:spcPts val="0"/>
              </a:spcBef>
              <a:spcAft>
                <a:spcPts val="0"/>
              </a:spcAft>
              <a:buSzPts val="1800"/>
              <a:buChar char="▫"/>
              <a:defRPr sz="2400"/>
            </a:lvl6pPr>
            <a:lvl7pPr marL="4267093" lvl="6" indent="-457189" rtl="0">
              <a:spcBef>
                <a:spcPts val="0"/>
              </a:spcBef>
              <a:spcAft>
                <a:spcPts val="0"/>
              </a:spcAft>
              <a:buSzPts val="1800"/>
              <a:buChar char="▫"/>
              <a:defRPr sz="2400"/>
            </a:lvl7pPr>
            <a:lvl8pPr marL="4876678" lvl="7" indent="-457189" rtl="0">
              <a:spcBef>
                <a:spcPts val="0"/>
              </a:spcBef>
              <a:spcAft>
                <a:spcPts val="0"/>
              </a:spcAft>
              <a:buSzPts val="1800"/>
              <a:buChar char="▫"/>
              <a:defRPr sz="2400"/>
            </a:lvl8pPr>
            <a:lvl9pPr marL="5486263" lvl="8" indent="-457189" rtl="0">
              <a:spcBef>
                <a:spcPts val="0"/>
              </a:spcBef>
              <a:spcAft>
                <a:spcPts val="0"/>
              </a:spcAft>
              <a:buSzPts val="1800"/>
              <a:buChar char="▫"/>
              <a:defRPr sz="2400"/>
            </a:lvl9pPr>
          </a:lstStyle>
          <a:p>
            <a:endParaRPr/>
          </a:p>
        </p:txBody>
      </p:sp>
      <p:sp>
        <p:nvSpPr>
          <p:cNvPr id="68" name="Google Shape;68;p8"/>
          <p:cNvSpPr txBox="1">
            <a:spLocks noGrp="1"/>
          </p:cNvSpPr>
          <p:nvPr>
            <p:ph type="body" idx="3"/>
          </p:nvPr>
        </p:nvSpPr>
        <p:spPr>
          <a:xfrm>
            <a:off x="7506799" y="1600200"/>
            <a:ext cx="3222000" cy="4107600"/>
          </a:xfrm>
          <a:prstGeom prst="rect">
            <a:avLst/>
          </a:prstGeom>
        </p:spPr>
        <p:txBody>
          <a:bodyPr spcFirstLastPara="1" wrap="square" lIns="91425" tIns="91425" rIns="91425" bIns="91425" anchor="t" anchorCtr="0"/>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sz="2400"/>
            </a:lvl4pPr>
            <a:lvl5pPr marL="3047924" lvl="4" indent="-457189" rtl="0">
              <a:spcBef>
                <a:spcPts val="0"/>
              </a:spcBef>
              <a:spcAft>
                <a:spcPts val="0"/>
              </a:spcAft>
              <a:buSzPts val="1800"/>
              <a:buChar char="▫"/>
              <a:defRPr sz="2400"/>
            </a:lvl5pPr>
            <a:lvl6pPr marL="3657509" lvl="5" indent="-457189" rtl="0">
              <a:spcBef>
                <a:spcPts val="0"/>
              </a:spcBef>
              <a:spcAft>
                <a:spcPts val="0"/>
              </a:spcAft>
              <a:buSzPts val="1800"/>
              <a:buChar char="▫"/>
              <a:defRPr sz="2400"/>
            </a:lvl6pPr>
            <a:lvl7pPr marL="4267093" lvl="6" indent="-457189" rtl="0">
              <a:spcBef>
                <a:spcPts val="0"/>
              </a:spcBef>
              <a:spcAft>
                <a:spcPts val="0"/>
              </a:spcAft>
              <a:buSzPts val="1800"/>
              <a:buChar char="▫"/>
              <a:defRPr sz="2400"/>
            </a:lvl7pPr>
            <a:lvl8pPr marL="4876678" lvl="7" indent="-457189" rtl="0">
              <a:spcBef>
                <a:spcPts val="0"/>
              </a:spcBef>
              <a:spcAft>
                <a:spcPts val="0"/>
              </a:spcAft>
              <a:buSzPts val="1800"/>
              <a:buChar char="▫"/>
              <a:defRPr sz="2400"/>
            </a:lvl8pPr>
            <a:lvl9pPr marL="5486263" lvl="8" indent="-457189" rtl="0">
              <a:spcBef>
                <a:spcPts val="0"/>
              </a:spcBef>
              <a:spcAft>
                <a:spcPts val="0"/>
              </a:spcAft>
              <a:buSzPts val="1800"/>
              <a:buChar char="▫"/>
              <a:defRPr sz="2400"/>
            </a:lvl9pPr>
          </a:lstStyle>
          <a:p>
            <a:endParaRPr/>
          </a:p>
        </p:txBody>
      </p:sp>
      <p:sp>
        <p:nvSpPr>
          <p:cNvPr id="69" name="Google Shape;69;p8"/>
          <p:cNvSpPr txBox="1">
            <a:spLocks noGrp="1"/>
          </p:cNvSpPr>
          <p:nvPr>
            <p:ph type="sldNum" idx="12"/>
          </p:nvPr>
        </p:nvSpPr>
        <p:spPr>
          <a:xfrm>
            <a:off x="10728800" y="6125133"/>
            <a:ext cx="1463200" cy="732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12066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0"/>
        <p:cNvGrpSpPr/>
        <p:nvPr/>
      </p:nvGrpSpPr>
      <p:grpSpPr>
        <a:xfrm>
          <a:off x="0" y="0"/>
          <a:ext cx="0" cy="0"/>
          <a:chOff x="0" y="0"/>
          <a:chExt cx="0" cy="0"/>
        </a:xfrm>
      </p:grpSpPr>
      <p:grpSp>
        <p:nvGrpSpPr>
          <p:cNvPr id="71" name="Google Shape;71;p9"/>
          <p:cNvGrpSpPr/>
          <p:nvPr/>
        </p:nvGrpSpPr>
        <p:grpSpPr>
          <a:xfrm>
            <a:off x="-14733" y="1182933"/>
            <a:ext cx="12206733" cy="5674800"/>
            <a:chOff x="-11050" y="887200"/>
            <a:chExt cx="9155050" cy="4256100"/>
          </a:xfrm>
        </p:grpSpPr>
        <p:cxnSp>
          <p:nvCxnSpPr>
            <p:cNvPr id="72" name="Google Shape;72;p9"/>
            <p:cNvCxnSpPr/>
            <p:nvPr/>
          </p:nvCxnSpPr>
          <p:spPr>
            <a:xfrm>
              <a:off x="-11050" y="887200"/>
              <a:ext cx="8060400" cy="0"/>
            </a:xfrm>
            <a:prstGeom prst="straightConnector1">
              <a:avLst/>
            </a:prstGeom>
            <a:noFill/>
            <a:ln w="19050" cap="flat" cmpd="sng">
              <a:solidFill>
                <a:srgbClr val="BA3B21"/>
              </a:solidFill>
              <a:prstDash val="solid"/>
              <a:round/>
              <a:headEnd type="none" w="med" len="med"/>
              <a:tailEnd type="diamond" w="med" len="med"/>
            </a:ln>
          </p:spPr>
        </p:cxnSp>
        <p:sp>
          <p:nvSpPr>
            <p:cNvPr id="73" name="Google Shape;73;p9"/>
            <p:cNvSpPr/>
            <p:nvPr/>
          </p:nvSpPr>
          <p:spPr>
            <a:xfrm>
              <a:off x="0" y="4593700"/>
              <a:ext cx="9144000" cy="549600"/>
            </a:xfrm>
            <a:prstGeom prst="rect">
              <a:avLst/>
            </a:prstGeom>
            <a:solidFill>
              <a:srgbClr val="BA3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rgbClr val="FFFFFF"/>
                </a:solidFill>
              </a:endParaRPr>
            </a:p>
          </p:txBody>
        </p:sp>
        <p:sp>
          <p:nvSpPr>
            <p:cNvPr id="74" name="Google Shape;74;p9"/>
            <p:cNvSpPr/>
            <p:nvPr/>
          </p:nvSpPr>
          <p:spPr>
            <a:xfrm>
              <a:off x="0" y="4593700"/>
              <a:ext cx="549600" cy="549600"/>
            </a:xfrm>
            <a:prstGeom prst="rect">
              <a:avLst/>
            </a:prstGeom>
            <a:solidFill>
              <a:srgbClr val="F55C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75" name="Google Shape;75;p9"/>
            <p:cNvCxnSpPr/>
            <p:nvPr/>
          </p:nvCxnSpPr>
          <p:spPr>
            <a:xfrm>
              <a:off x="-11050" y="887200"/>
              <a:ext cx="552900" cy="0"/>
            </a:xfrm>
            <a:prstGeom prst="straightConnector1">
              <a:avLst/>
            </a:prstGeom>
            <a:noFill/>
            <a:ln w="19050" cap="flat" cmpd="sng">
              <a:solidFill>
                <a:srgbClr val="F55C21"/>
              </a:solidFill>
              <a:prstDash val="solid"/>
              <a:round/>
              <a:headEnd type="none" w="med" len="med"/>
              <a:tailEnd type="none" w="med" len="med"/>
            </a:ln>
          </p:spPr>
        </p:cxnSp>
      </p:grpSp>
      <p:sp>
        <p:nvSpPr>
          <p:cNvPr id="76" name="Google Shape;76;p9"/>
          <p:cNvSpPr/>
          <p:nvPr/>
        </p:nvSpPr>
        <p:spPr>
          <a:xfrm>
            <a:off x="10728800" y="6124933"/>
            <a:ext cx="1463200" cy="732800"/>
          </a:xfrm>
          <a:prstGeom prst="rect">
            <a:avLst/>
          </a:prstGeom>
          <a:solidFill>
            <a:srgbClr val="D4D3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9"/>
          <p:cNvSpPr txBox="1">
            <a:spLocks noGrp="1"/>
          </p:cNvSpPr>
          <p:nvPr>
            <p:ph type="title"/>
          </p:nvPr>
        </p:nvSpPr>
        <p:spPr>
          <a:xfrm>
            <a:off x="732800" y="481833"/>
            <a:ext cx="9996000" cy="732800"/>
          </a:xfrm>
          <a:prstGeom prst="rect">
            <a:avLst/>
          </a:prstGeom>
        </p:spPr>
        <p:txBody>
          <a:bodyPr spcFirstLastPara="1" wrap="square" lIns="91425" tIns="91425" rIns="91425" bIns="91425" anchor="b" anchorCtr="0"/>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78" name="Google Shape;78;p9"/>
          <p:cNvSpPr txBox="1">
            <a:spLocks noGrp="1"/>
          </p:cNvSpPr>
          <p:nvPr>
            <p:ph type="sldNum" idx="12"/>
          </p:nvPr>
        </p:nvSpPr>
        <p:spPr>
          <a:xfrm>
            <a:off x="10728800" y="6125133"/>
            <a:ext cx="1463200" cy="732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05835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79"/>
        <p:cNvGrpSpPr/>
        <p:nvPr/>
      </p:nvGrpSpPr>
      <p:grpSpPr>
        <a:xfrm>
          <a:off x="0" y="0"/>
          <a:ext cx="0" cy="0"/>
          <a:chOff x="0" y="0"/>
          <a:chExt cx="0" cy="0"/>
        </a:xfrm>
      </p:grpSpPr>
      <p:sp>
        <p:nvSpPr>
          <p:cNvPr id="80" name="Google Shape;80;p10"/>
          <p:cNvSpPr/>
          <p:nvPr/>
        </p:nvSpPr>
        <p:spPr>
          <a:xfrm>
            <a:off x="0" y="6124933"/>
            <a:ext cx="12192000" cy="732800"/>
          </a:xfrm>
          <a:prstGeom prst="rect">
            <a:avLst/>
          </a:prstGeom>
          <a:solidFill>
            <a:srgbClr val="BA3B2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FFFFFF"/>
              </a:solidFill>
            </a:endParaRPr>
          </a:p>
        </p:txBody>
      </p:sp>
      <p:sp>
        <p:nvSpPr>
          <p:cNvPr id="81" name="Google Shape;81;p10"/>
          <p:cNvSpPr/>
          <p:nvPr/>
        </p:nvSpPr>
        <p:spPr>
          <a:xfrm>
            <a:off x="4631600" y="6124933"/>
            <a:ext cx="2928800" cy="732800"/>
          </a:xfrm>
          <a:prstGeom prst="rect">
            <a:avLst/>
          </a:prstGeom>
          <a:solidFill>
            <a:srgbClr val="F55C2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10"/>
          <p:cNvSpPr/>
          <p:nvPr/>
        </p:nvSpPr>
        <p:spPr>
          <a:xfrm>
            <a:off x="5364400" y="6124933"/>
            <a:ext cx="1463200" cy="732800"/>
          </a:xfrm>
          <a:prstGeom prst="rect">
            <a:avLst/>
          </a:prstGeom>
          <a:solidFill>
            <a:srgbClr val="D4D3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 name="Google Shape;83;p10"/>
          <p:cNvSpPr txBox="1">
            <a:spLocks noGrp="1"/>
          </p:cNvSpPr>
          <p:nvPr>
            <p:ph type="body" idx="1"/>
          </p:nvPr>
        </p:nvSpPr>
        <p:spPr>
          <a:xfrm>
            <a:off x="609600" y="0"/>
            <a:ext cx="10972800" cy="1182800"/>
          </a:xfrm>
          <a:prstGeom prst="rect">
            <a:avLst/>
          </a:prstGeom>
        </p:spPr>
        <p:txBody>
          <a:bodyPr spcFirstLastPara="1" wrap="square" lIns="91425" tIns="91425" rIns="91425" bIns="91425" anchor="ctr" anchorCtr="0"/>
          <a:lstStyle>
            <a:lvl1pPr marL="609585" lvl="0" indent="-304792" algn="ctr">
              <a:spcBef>
                <a:spcPts val="480"/>
              </a:spcBef>
              <a:spcAft>
                <a:spcPts val="0"/>
              </a:spcAft>
              <a:buSzPts val="1400"/>
              <a:buNone/>
              <a:defRPr sz="1867"/>
            </a:lvl1pPr>
          </a:lstStyle>
          <a:p>
            <a:endParaRPr/>
          </a:p>
        </p:txBody>
      </p:sp>
      <p:sp>
        <p:nvSpPr>
          <p:cNvPr id="84" name="Google Shape;84;p10"/>
          <p:cNvSpPr txBox="1">
            <a:spLocks noGrp="1"/>
          </p:cNvSpPr>
          <p:nvPr>
            <p:ph type="sldNum" idx="12"/>
          </p:nvPr>
        </p:nvSpPr>
        <p:spPr>
          <a:xfrm>
            <a:off x="5364400" y="6125133"/>
            <a:ext cx="1463200" cy="732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cxnSp>
        <p:nvCxnSpPr>
          <p:cNvPr id="85" name="Google Shape;85;p10"/>
          <p:cNvCxnSpPr/>
          <p:nvPr/>
        </p:nvCxnSpPr>
        <p:spPr>
          <a:xfrm>
            <a:off x="4702800" y="1182933"/>
            <a:ext cx="2786400" cy="0"/>
          </a:xfrm>
          <a:prstGeom prst="straightConnector1">
            <a:avLst/>
          </a:prstGeom>
          <a:noFill/>
          <a:ln w="19050" cap="flat" cmpd="sng">
            <a:solidFill>
              <a:srgbClr val="BA3B21"/>
            </a:solidFill>
            <a:prstDash val="solid"/>
            <a:round/>
            <a:headEnd type="diamond" w="med" len="med"/>
            <a:tailEnd type="diamond" w="med" len="med"/>
          </a:ln>
        </p:spPr>
      </p:cxnSp>
    </p:spTree>
    <p:extLst>
      <p:ext uri="{BB962C8B-B14F-4D97-AF65-F5344CB8AC3E}">
        <p14:creationId xmlns:p14="http://schemas.microsoft.com/office/powerpoint/2010/main" val="3261040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7272D"/>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32800" y="481833"/>
            <a:ext cx="9996000" cy="7328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FFFFFF"/>
              </a:buClr>
              <a:buSzPts val="1800"/>
              <a:buFont typeface="Encode Sans"/>
              <a:buNone/>
              <a:defRPr sz="1800" b="1">
                <a:solidFill>
                  <a:srgbClr val="FFFFFF"/>
                </a:solidFill>
                <a:latin typeface="Encode Sans"/>
                <a:ea typeface="Encode Sans"/>
                <a:cs typeface="Encode Sans"/>
                <a:sym typeface="Encode Sans"/>
              </a:defRPr>
            </a:lvl1pPr>
            <a:lvl2pPr lvl="1">
              <a:spcBef>
                <a:spcPts val="0"/>
              </a:spcBef>
              <a:spcAft>
                <a:spcPts val="0"/>
              </a:spcAft>
              <a:buClr>
                <a:srgbClr val="FFFFFF"/>
              </a:buClr>
              <a:buSzPts val="1800"/>
              <a:buFont typeface="Encode Sans"/>
              <a:buNone/>
              <a:defRPr sz="1800" b="1">
                <a:solidFill>
                  <a:srgbClr val="FFFFFF"/>
                </a:solidFill>
                <a:latin typeface="Encode Sans"/>
                <a:ea typeface="Encode Sans"/>
                <a:cs typeface="Encode Sans"/>
                <a:sym typeface="Encode Sans"/>
              </a:defRPr>
            </a:lvl2pPr>
            <a:lvl3pPr lvl="2">
              <a:spcBef>
                <a:spcPts val="0"/>
              </a:spcBef>
              <a:spcAft>
                <a:spcPts val="0"/>
              </a:spcAft>
              <a:buClr>
                <a:srgbClr val="FFFFFF"/>
              </a:buClr>
              <a:buSzPts val="1800"/>
              <a:buFont typeface="Encode Sans"/>
              <a:buNone/>
              <a:defRPr sz="1800" b="1">
                <a:solidFill>
                  <a:srgbClr val="FFFFFF"/>
                </a:solidFill>
                <a:latin typeface="Encode Sans"/>
                <a:ea typeface="Encode Sans"/>
                <a:cs typeface="Encode Sans"/>
                <a:sym typeface="Encode Sans"/>
              </a:defRPr>
            </a:lvl3pPr>
            <a:lvl4pPr lvl="3">
              <a:spcBef>
                <a:spcPts val="0"/>
              </a:spcBef>
              <a:spcAft>
                <a:spcPts val="0"/>
              </a:spcAft>
              <a:buClr>
                <a:srgbClr val="FFFFFF"/>
              </a:buClr>
              <a:buSzPts val="1800"/>
              <a:buFont typeface="Encode Sans"/>
              <a:buNone/>
              <a:defRPr sz="1800" b="1">
                <a:solidFill>
                  <a:srgbClr val="FFFFFF"/>
                </a:solidFill>
                <a:latin typeface="Encode Sans"/>
                <a:ea typeface="Encode Sans"/>
                <a:cs typeface="Encode Sans"/>
                <a:sym typeface="Encode Sans"/>
              </a:defRPr>
            </a:lvl4pPr>
            <a:lvl5pPr lvl="4">
              <a:spcBef>
                <a:spcPts val="0"/>
              </a:spcBef>
              <a:spcAft>
                <a:spcPts val="0"/>
              </a:spcAft>
              <a:buClr>
                <a:srgbClr val="FFFFFF"/>
              </a:buClr>
              <a:buSzPts val="1800"/>
              <a:buFont typeface="Encode Sans"/>
              <a:buNone/>
              <a:defRPr sz="1800" b="1">
                <a:solidFill>
                  <a:srgbClr val="FFFFFF"/>
                </a:solidFill>
                <a:latin typeface="Encode Sans"/>
                <a:ea typeface="Encode Sans"/>
                <a:cs typeface="Encode Sans"/>
                <a:sym typeface="Encode Sans"/>
              </a:defRPr>
            </a:lvl5pPr>
            <a:lvl6pPr lvl="5">
              <a:spcBef>
                <a:spcPts val="0"/>
              </a:spcBef>
              <a:spcAft>
                <a:spcPts val="0"/>
              </a:spcAft>
              <a:buClr>
                <a:srgbClr val="FFFFFF"/>
              </a:buClr>
              <a:buSzPts val="1800"/>
              <a:buFont typeface="Encode Sans"/>
              <a:buNone/>
              <a:defRPr sz="1800" b="1">
                <a:solidFill>
                  <a:srgbClr val="FFFFFF"/>
                </a:solidFill>
                <a:latin typeface="Encode Sans"/>
                <a:ea typeface="Encode Sans"/>
                <a:cs typeface="Encode Sans"/>
                <a:sym typeface="Encode Sans"/>
              </a:defRPr>
            </a:lvl6pPr>
            <a:lvl7pPr lvl="6">
              <a:spcBef>
                <a:spcPts val="0"/>
              </a:spcBef>
              <a:spcAft>
                <a:spcPts val="0"/>
              </a:spcAft>
              <a:buClr>
                <a:srgbClr val="FFFFFF"/>
              </a:buClr>
              <a:buSzPts val="1800"/>
              <a:buFont typeface="Encode Sans"/>
              <a:buNone/>
              <a:defRPr sz="1800" b="1">
                <a:solidFill>
                  <a:srgbClr val="FFFFFF"/>
                </a:solidFill>
                <a:latin typeface="Encode Sans"/>
                <a:ea typeface="Encode Sans"/>
                <a:cs typeface="Encode Sans"/>
                <a:sym typeface="Encode Sans"/>
              </a:defRPr>
            </a:lvl7pPr>
            <a:lvl8pPr lvl="7">
              <a:spcBef>
                <a:spcPts val="0"/>
              </a:spcBef>
              <a:spcAft>
                <a:spcPts val="0"/>
              </a:spcAft>
              <a:buClr>
                <a:srgbClr val="FFFFFF"/>
              </a:buClr>
              <a:buSzPts val="1800"/>
              <a:buFont typeface="Encode Sans"/>
              <a:buNone/>
              <a:defRPr sz="1800" b="1">
                <a:solidFill>
                  <a:srgbClr val="FFFFFF"/>
                </a:solidFill>
                <a:latin typeface="Encode Sans"/>
                <a:ea typeface="Encode Sans"/>
                <a:cs typeface="Encode Sans"/>
                <a:sym typeface="Encode Sans"/>
              </a:defRPr>
            </a:lvl8pPr>
            <a:lvl9pPr lvl="8">
              <a:spcBef>
                <a:spcPts val="0"/>
              </a:spcBef>
              <a:spcAft>
                <a:spcPts val="0"/>
              </a:spcAft>
              <a:buClr>
                <a:srgbClr val="FFFFFF"/>
              </a:buClr>
              <a:buSzPts val="1800"/>
              <a:buFont typeface="Encode Sans"/>
              <a:buNone/>
              <a:defRPr sz="1800" b="1">
                <a:solidFill>
                  <a:srgbClr val="FFFFFF"/>
                </a:solidFill>
                <a:latin typeface="Encode Sans"/>
                <a:ea typeface="Encode Sans"/>
                <a:cs typeface="Encode Sans"/>
                <a:sym typeface="Encode Sans"/>
              </a:defRPr>
            </a:lvl9pPr>
          </a:lstStyle>
          <a:p>
            <a:endParaRPr/>
          </a:p>
        </p:txBody>
      </p:sp>
      <p:sp>
        <p:nvSpPr>
          <p:cNvPr id="7" name="Google Shape;7;p1"/>
          <p:cNvSpPr txBox="1">
            <a:spLocks noGrp="1"/>
          </p:cNvSpPr>
          <p:nvPr>
            <p:ph type="body" idx="1"/>
          </p:nvPr>
        </p:nvSpPr>
        <p:spPr>
          <a:xfrm>
            <a:off x="732800" y="1600200"/>
            <a:ext cx="9996000" cy="3928400"/>
          </a:xfrm>
          <a:prstGeom prst="rect">
            <a:avLst/>
          </a:prstGeom>
          <a:noFill/>
          <a:ln>
            <a:noFill/>
          </a:ln>
        </p:spPr>
        <p:txBody>
          <a:bodyPr spcFirstLastPara="1" wrap="square" lIns="91425" tIns="91425" rIns="91425" bIns="91425" anchor="t" anchorCtr="0"/>
          <a:lstStyle>
            <a:lvl1pPr marL="457200" lvl="0" indent="-381000">
              <a:lnSpc>
                <a:spcPct val="115000"/>
              </a:lnSpc>
              <a:spcBef>
                <a:spcPts val="600"/>
              </a:spcBef>
              <a:spcAft>
                <a:spcPts val="0"/>
              </a:spcAft>
              <a:buClr>
                <a:srgbClr val="F55C21"/>
              </a:buClr>
              <a:buSzPts val="2400"/>
              <a:buFont typeface="Encode Sans ExtraLight"/>
              <a:buChar char="▪"/>
              <a:defRPr sz="2400">
                <a:solidFill>
                  <a:srgbClr val="FFFFFF"/>
                </a:solidFill>
                <a:latin typeface="Encode Sans ExtraLight"/>
                <a:ea typeface="Encode Sans ExtraLight"/>
                <a:cs typeface="Encode Sans ExtraLight"/>
                <a:sym typeface="Encode Sans ExtraLight"/>
              </a:defRPr>
            </a:lvl1pPr>
            <a:lvl2pPr marL="914400" lvl="1" indent="-381000">
              <a:lnSpc>
                <a:spcPct val="115000"/>
              </a:lnSpc>
              <a:spcBef>
                <a:spcPts val="0"/>
              </a:spcBef>
              <a:spcAft>
                <a:spcPts val="0"/>
              </a:spcAft>
              <a:buClr>
                <a:srgbClr val="BA3B21"/>
              </a:buClr>
              <a:buSzPts val="2400"/>
              <a:buFont typeface="Encode Sans ExtraLight"/>
              <a:buChar char="▫"/>
              <a:defRPr sz="2400">
                <a:solidFill>
                  <a:srgbClr val="FFFFFF"/>
                </a:solidFill>
                <a:latin typeface="Encode Sans ExtraLight"/>
                <a:ea typeface="Encode Sans ExtraLight"/>
                <a:cs typeface="Encode Sans ExtraLight"/>
                <a:sym typeface="Encode Sans ExtraLight"/>
              </a:defRPr>
            </a:lvl2pPr>
            <a:lvl3pPr marL="1371600" lvl="2" indent="-381000">
              <a:lnSpc>
                <a:spcPct val="115000"/>
              </a:lnSpc>
              <a:spcBef>
                <a:spcPts val="0"/>
              </a:spcBef>
              <a:spcAft>
                <a:spcPts val="0"/>
              </a:spcAft>
              <a:buClr>
                <a:srgbClr val="BA3B21"/>
              </a:buClr>
              <a:buSzPts val="2400"/>
              <a:buFont typeface="Encode Sans ExtraLight"/>
              <a:buChar char="▫"/>
              <a:defRPr sz="2400">
                <a:solidFill>
                  <a:srgbClr val="FFFFFF"/>
                </a:solidFill>
                <a:latin typeface="Encode Sans ExtraLight"/>
                <a:ea typeface="Encode Sans ExtraLight"/>
                <a:cs typeface="Encode Sans ExtraLight"/>
                <a:sym typeface="Encode Sans ExtraLight"/>
              </a:defRPr>
            </a:lvl3pPr>
            <a:lvl4pPr marL="1828800" lvl="3" indent="-381000">
              <a:lnSpc>
                <a:spcPct val="115000"/>
              </a:lnSpc>
              <a:spcBef>
                <a:spcPts val="0"/>
              </a:spcBef>
              <a:spcAft>
                <a:spcPts val="0"/>
              </a:spcAft>
              <a:buClr>
                <a:srgbClr val="BA3B21"/>
              </a:buClr>
              <a:buSzPts val="2400"/>
              <a:buFont typeface="Encode Sans ExtraLight"/>
              <a:buChar char="▫"/>
              <a:defRPr sz="2400">
                <a:solidFill>
                  <a:srgbClr val="FFFFFF"/>
                </a:solidFill>
                <a:latin typeface="Encode Sans ExtraLight"/>
                <a:ea typeface="Encode Sans ExtraLight"/>
                <a:cs typeface="Encode Sans ExtraLight"/>
                <a:sym typeface="Encode Sans ExtraLight"/>
              </a:defRPr>
            </a:lvl4pPr>
            <a:lvl5pPr marL="2286000" lvl="4" indent="-381000">
              <a:lnSpc>
                <a:spcPct val="115000"/>
              </a:lnSpc>
              <a:spcBef>
                <a:spcPts val="0"/>
              </a:spcBef>
              <a:spcAft>
                <a:spcPts val="0"/>
              </a:spcAft>
              <a:buClr>
                <a:srgbClr val="BA3B21"/>
              </a:buClr>
              <a:buSzPts val="2400"/>
              <a:buFont typeface="Encode Sans ExtraLight"/>
              <a:buChar char="▫"/>
              <a:defRPr sz="2400">
                <a:solidFill>
                  <a:srgbClr val="FFFFFF"/>
                </a:solidFill>
                <a:latin typeface="Encode Sans ExtraLight"/>
                <a:ea typeface="Encode Sans ExtraLight"/>
                <a:cs typeface="Encode Sans ExtraLight"/>
                <a:sym typeface="Encode Sans ExtraLight"/>
              </a:defRPr>
            </a:lvl5pPr>
            <a:lvl6pPr marL="2743200" lvl="5" indent="-381000">
              <a:lnSpc>
                <a:spcPct val="115000"/>
              </a:lnSpc>
              <a:spcBef>
                <a:spcPts val="0"/>
              </a:spcBef>
              <a:spcAft>
                <a:spcPts val="0"/>
              </a:spcAft>
              <a:buClr>
                <a:srgbClr val="BA3B21"/>
              </a:buClr>
              <a:buSzPts val="2400"/>
              <a:buFont typeface="Encode Sans ExtraLight"/>
              <a:buChar char="▫"/>
              <a:defRPr sz="2400">
                <a:solidFill>
                  <a:srgbClr val="FFFFFF"/>
                </a:solidFill>
                <a:latin typeface="Encode Sans ExtraLight"/>
                <a:ea typeface="Encode Sans ExtraLight"/>
                <a:cs typeface="Encode Sans ExtraLight"/>
                <a:sym typeface="Encode Sans ExtraLight"/>
              </a:defRPr>
            </a:lvl6pPr>
            <a:lvl7pPr marL="3200400" lvl="6" indent="-381000">
              <a:lnSpc>
                <a:spcPct val="115000"/>
              </a:lnSpc>
              <a:spcBef>
                <a:spcPts val="0"/>
              </a:spcBef>
              <a:spcAft>
                <a:spcPts val="0"/>
              </a:spcAft>
              <a:buClr>
                <a:srgbClr val="BA3B21"/>
              </a:buClr>
              <a:buSzPts val="2400"/>
              <a:buFont typeface="Encode Sans ExtraLight"/>
              <a:buChar char="▫"/>
              <a:defRPr sz="2400">
                <a:solidFill>
                  <a:srgbClr val="FFFFFF"/>
                </a:solidFill>
                <a:latin typeface="Encode Sans ExtraLight"/>
                <a:ea typeface="Encode Sans ExtraLight"/>
                <a:cs typeface="Encode Sans ExtraLight"/>
                <a:sym typeface="Encode Sans ExtraLight"/>
              </a:defRPr>
            </a:lvl7pPr>
            <a:lvl8pPr marL="3657600" lvl="7" indent="-381000">
              <a:lnSpc>
                <a:spcPct val="115000"/>
              </a:lnSpc>
              <a:spcBef>
                <a:spcPts val="0"/>
              </a:spcBef>
              <a:spcAft>
                <a:spcPts val="0"/>
              </a:spcAft>
              <a:buClr>
                <a:srgbClr val="BA3B21"/>
              </a:buClr>
              <a:buSzPts val="2400"/>
              <a:buFont typeface="Encode Sans ExtraLight"/>
              <a:buChar char="▫"/>
              <a:defRPr sz="2400">
                <a:solidFill>
                  <a:srgbClr val="FFFFFF"/>
                </a:solidFill>
                <a:latin typeface="Encode Sans ExtraLight"/>
                <a:ea typeface="Encode Sans ExtraLight"/>
                <a:cs typeface="Encode Sans ExtraLight"/>
                <a:sym typeface="Encode Sans ExtraLight"/>
              </a:defRPr>
            </a:lvl8pPr>
            <a:lvl9pPr marL="4114800" lvl="8" indent="-381000">
              <a:lnSpc>
                <a:spcPct val="115000"/>
              </a:lnSpc>
              <a:spcBef>
                <a:spcPts val="0"/>
              </a:spcBef>
              <a:spcAft>
                <a:spcPts val="0"/>
              </a:spcAft>
              <a:buClr>
                <a:srgbClr val="BA3B21"/>
              </a:buClr>
              <a:buSzPts val="2400"/>
              <a:buFont typeface="Encode Sans ExtraLight"/>
              <a:buChar char="▫"/>
              <a:defRPr sz="2400">
                <a:solidFill>
                  <a:srgbClr val="FFFFFF"/>
                </a:solidFill>
                <a:latin typeface="Encode Sans ExtraLight"/>
                <a:ea typeface="Encode Sans ExtraLight"/>
                <a:cs typeface="Encode Sans ExtraLight"/>
                <a:sym typeface="Encode Sans ExtraLight"/>
              </a:defRPr>
            </a:lvl9pPr>
          </a:lstStyle>
          <a:p>
            <a:endParaRPr/>
          </a:p>
        </p:txBody>
      </p:sp>
      <p:sp>
        <p:nvSpPr>
          <p:cNvPr id="8" name="Google Shape;8;p1"/>
          <p:cNvSpPr txBox="1">
            <a:spLocks noGrp="1"/>
          </p:cNvSpPr>
          <p:nvPr>
            <p:ph type="sldNum" idx="12"/>
          </p:nvPr>
        </p:nvSpPr>
        <p:spPr>
          <a:xfrm>
            <a:off x="10728867" y="6125133"/>
            <a:ext cx="1463200" cy="732800"/>
          </a:xfrm>
          <a:prstGeom prst="rect">
            <a:avLst/>
          </a:prstGeom>
          <a:noFill/>
          <a:ln>
            <a:noFill/>
          </a:ln>
        </p:spPr>
        <p:txBody>
          <a:bodyPr spcFirstLastPara="1" wrap="square" lIns="91425" tIns="91425" rIns="91425" bIns="91425" anchor="ctr" anchorCtr="0">
            <a:noAutofit/>
          </a:bodyPr>
          <a:lstStyle>
            <a:lvl1pPr lvl="0" algn="ctr">
              <a:buNone/>
              <a:defRPr sz="1733" b="1">
                <a:solidFill>
                  <a:srgbClr val="27272D"/>
                </a:solidFill>
                <a:latin typeface="Encode Sans"/>
                <a:ea typeface="Encode Sans"/>
                <a:cs typeface="Encode Sans"/>
                <a:sym typeface="Encode Sans"/>
              </a:defRPr>
            </a:lvl1pPr>
            <a:lvl2pPr lvl="1" algn="ctr">
              <a:buNone/>
              <a:defRPr sz="1733" b="1">
                <a:solidFill>
                  <a:srgbClr val="27272D"/>
                </a:solidFill>
                <a:latin typeface="Encode Sans"/>
                <a:ea typeface="Encode Sans"/>
                <a:cs typeface="Encode Sans"/>
                <a:sym typeface="Encode Sans"/>
              </a:defRPr>
            </a:lvl2pPr>
            <a:lvl3pPr lvl="2" algn="ctr">
              <a:buNone/>
              <a:defRPr sz="1733" b="1">
                <a:solidFill>
                  <a:srgbClr val="27272D"/>
                </a:solidFill>
                <a:latin typeface="Encode Sans"/>
                <a:ea typeface="Encode Sans"/>
                <a:cs typeface="Encode Sans"/>
                <a:sym typeface="Encode Sans"/>
              </a:defRPr>
            </a:lvl3pPr>
            <a:lvl4pPr lvl="3" algn="ctr">
              <a:buNone/>
              <a:defRPr sz="1733" b="1">
                <a:solidFill>
                  <a:srgbClr val="27272D"/>
                </a:solidFill>
                <a:latin typeface="Encode Sans"/>
                <a:ea typeface="Encode Sans"/>
                <a:cs typeface="Encode Sans"/>
                <a:sym typeface="Encode Sans"/>
              </a:defRPr>
            </a:lvl4pPr>
            <a:lvl5pPr lvl="4" algn="ctr">
              <a:buNone/>
              <a:defRPr sz="1733" b="1">
                <a:solidFill>
                  <a:srgbClr val="27272D"/>
                </a:solidFill>
                <a:latin typeface="Encode Sans"/>
                <a:ea typeface="Encode Sans"/>
                <a:cs typeface="Encode Sans"/>
                <a:sym typeface="Encode Sans"/>
              </a:defRPr>
            </a:lvl5pPr>
            <a:lvl6pPr lvl="5" algn="ctr">
              <a:buNone/>
              <a:defRPr sz="1733" b="1">
                <a:solidFill>
                  <a:srgbClr val="27272D"/>
                </a:solidFill>
                <a:latin typeface="Encode Sans"/>
                <a:ea typeface="Encode Sans"/>
                <a:cs typeface="Encode Sans"/>
                <a:sym typeface="Encode Sans"/>
              </a:defRPr>
            </a:lvl6pPr>
            <a:lvl7pPr lvl="6" algn="ctr">
              <a:buNone/>
              <a:defRPr sz="1733" b="1">
                <a:solidFill>
                  <a:srgbClr val="27272D"/>
                </a:solidFill>
                <a:latin typeface="Encode Sans"/>
                <a:ea typeface="Encode Sans"/>
                <a:cs typeface="Encode Sans"/>
                <a:sym typeface="Encode Sans"/>
              </a:defRPr>
            </a:lvl7pPr>
            <a:lvl8pPr lvl="7" algn="ctr">
              <a:buNone/>
              <a:defRPr sz="1733" b="1">
                <a:solidFill>
                  <a:srgbClr val="27272D"/>
                </a:solidFill>
                <a:latin typeface="Encode Sans"/>
                <a:ea typeface="Encode Sans"/>
                <a:cs typeface="Encode Sans"/>
                <a:sym typeface="Encode Sans"/>
              </a:defRPr>
            </a:lvl8pPr>
            <a:lvl9pPr lvl="8" algn="ctr">
              <a:buNone/>
              <a:defRPr sz="1733" b="1">
                <a:solidFill>
                  <a:srgbClr val="27272D"/>
                </a:solidFill>
                <a:latin typeface="Encode Sans"/>
                <a:ea typeface="Encode Sans"/>
                <a:cs typeface="Encode Sans"/>
                <a:sym typeface="Encode San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796882558"/>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4" r:id="rId1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npr.org/2018/05/15/610445057/nike-sees-executive-departures-in-harassment-reckoning"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0Pyf89VsNmg"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8"/>
          <p:cNvSpPr txBox="1">
            <a:spLocks noGrp="1"/>
          </p:cNvSpPr>
          <p:nvPr>
            <p:ph type="title"/>
          </p:nvPr>
        </p:nvSpPr>
        <p:spPr>
          <a:xfrm>
            <a:off x="732800" y="481832"/>
            <a:ext cx="9996000" cy="1346967"/>
          </a:xfrm>
          <a:prstGeom prst="rect">
            <a:avLst/>
          </a:prstGeom>
        </p:spPr>
        <p:txBody>
          <a:bodyPr spcFirstLastPara="1" wrap="square" lIns="121900" tIns="121900" rIns="121900" bIns="121900" anchor="b" anchorCtr="0">
            <a:noAutofit/>
          </a:bodyPr>
          <a:lstStyle/>
          <a:p>
            <a:pPr algn="ctr"/>
            <a:r>
              <a:rPr lang="en-US" sz="3600" dirty="0"/>
              <a:t>Journal </a:t>
            </a:r>
            <a:r>
              <a:rPr lang="en-US" sz="3600" dirty="0" smtClean="0"/>
              <a:t>#7: </a:t>
            </a:r>
            <a:r>
              <a:rPr lang="en-US" sz="3600" i="1" dirty="0"/>
              <a:t>The House on Mango Street</a:t>
            </a:r>
            <a:r>
              <a:rPr lang="en-US" sz="3600" dirty="0"/>
              <a:t> Introduction</a:t>
            </a:r>
            <a:endParaRPr sz="3600" dirty="0"/>
          </a:p>
        </p:txBody>
      </p:sp>
      <p:sp>
        <p:nvSpPr>
          <p:cNvPr id="147" name="Google Shape;147;p18"/>
          <p:cNvSpPr txBox="1">
            <a:spLocks noGrp="1"/>
          </p:cNvSpPr>
          <p:nvPr>
            <p:ph type="body" idx="1"/>
          </p:nvPr>
        </p:nvSpPr>
        <p:spPr>
          <a:xfrm>
            <a:off x="732800" y="1600200"/>
            <a:ext cx="9996000" cy="3928400"/>
          </a:xfrm>
          <a:prstGeom prst="rect">
            <a:avLst/>
          </a:prstGeom>
        </p:spPr>
        <p:txBody>
          <a:bodyPr spcFirstLastPara="1" wrap="square" lIns="121900" tIns="121900" rIns="121900" bIns="121900" anchor="t" anchorCtr="0">
            <a:noAutofit/>
          </a:bodyPr>
          <a:lstStyle/>
          <a:p>
            <a:pPr marL="0" indent="0">
              <a:buNone/>
            </a:pPr>
            <a:r>
              <a:rPr lang="en-US" sz="2800" u="sng" dirty="0"/>
              <a:t>Learning Targets</a:t>
            </a:r>
            <a:r>
              <a:rPr lang="en-US" sz="2800" dirty="0"/>
              <a:t>:</a:t>
            </a:r>
          </a:p>
          <a:p>
            <a:pPr marL="514350" indent="-514350">
              <a:buFont typeface="+mj-lt"/>
              <a:buAutoNum type="arabicPeriod"/>
            </a:pPr>
            <a:r>
              <a:rPr lang="en-US" sz="2800" dirty="0"/>
              <a:t>Students will be able to identify key features about the structure of </a:t>
            </a:r>
            <a:r>
              <a:rPr lang="en-US" sz="2800" i="1" dirty="0"/>
              <a:t>The House on Mango Street</a:t>
            </a:r>
            <a:r>
              <a:rPr lang="en-US" sz="2800" dirty="0"/>
              <a:t>.</a:t>
            </a:r>
          </a:p>
          <a:p>
            <a:pPr marL="514350" indent="-514350">
              <a:buFont typeface="+mj-lt"/>
              <a:buAutoNum type="arabicPeriod"/>
            </a:pPr>
            <a:r>
              <a:rPr lang="en-US" sz="2800" dirty="0"/>
              <a:t>Students will be able to define </a:t>
            </a:r>
            <a:r>
              <a:rPr lang="en-US" sz="2800" b="1" dirty="0">
                <a:solidFill>
                  <a:schemeClr val="accent5"/>
                </a:solidFill>
              </a:rPr>
              <a:t>vignette</a:t>
            </a:r>
            <a:r>
              <a:rPr lang="en-US" sz="2800" dirty="0"/>
              <a:t>.</a:t>
            </a:r>
          </a:p>
          <a:p>
            <a:pPr marL="514350" indent="-514350">
              <a:buFont typeface="+mj-lt"/>
              <a:buAutoNum type="arabicPeriod"/>
            </a:pPr>
            <a:r>
              <a:rPr lang="en-US" sz="2800" dirty="0"/>
              <a:t>Students will be able to list some of the context behind </a:t>
            </a:r>
            <a:r>
              <a:rPr lang="en-US" sz="2800" i="1" dirty="0"/>
              <a:t>The House on Mango Street</a:t>
            </a:r>
            <a:r>
              <a:rPr lang="en-US" sz="2800" dirty="0"/>
              <a:t>.</a:t>
            </a:r>
          </a:p>
          <a:p>
            <a:pPr marL="514350" indent="-514350">
              <a:buFont typeface="+mj-lt"/>
              <a:buAutoNum type="arabicPeriod"/>
            </a:pPr>
            <a:r>
              <a:rPr lang="en-US" sz="2800" dirty="0"/>
              <a:t>Students will be able to define </a:t>
            </a:r>
            <a:r>
              <a:rPr lang="en-US" sz="2800" b="1" dirty="0">
                <a:solidFill>
                  <a:schemeClr val="accent2"/>
                </a:solidFill>
              </a:rPr>
              <a:t>Unreliable Narrator</a:t>
            </a:r>
            <a:r>
              <a:rPr lang="en-US" sz="2800" dirty="0"/>
              <a:t>.</a:t>
            </a:r>
          </a:p>
          <a:p>
            <a:pPr marL="101598" indent="0">
              <a:buNone/>
            </a:pPr>
            <a:endParaRPr sz="2800" dirty="0"/>
          </a:p>
        </p:txBody>
      </p:sp>
    </p:spTree>
    <p:extLst>
      <p:ext uri="{BB962C8B-B14F-4D97-AF65-F5344CB8AC3E}">
        <p14:creationId xmlns:p14="http://schemas.microsoft.com/office/powerpoint/2010/main" val="2987275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731" y="365197"/>
            <a:ext cx="9996000" cy="732800"/>
          </a:xfrm>
        </p:spPr>
        <p:txBody>
          <a:bodyPr/>
          <a:lstStyle/>
          <a:p>
            <a:r>
              <a:rPr lang="en-US" sz="3200" dirty="0"/>
              <a:t>Context for </a:t>
            </a:r>
            <a:r>
              <a:rPr lang="en-US" sz="3200" i="1" dirty="0"/>
              <a:t>The House on Mango Street</a:t>
            </a:r>
            <a:endParaRPr lang="en-US" sz="3200" dirty="0"/>
          </a:p>
        </p:txBody>
      </p:sp>
      <p:sp>
        <p:nvSpPr>
          <p:cNvPr id="3" name="Text Placeholder 2"/>
          <p:cNvSpPr>
            <a:spLocks noGrp="1"/>
          </p:cNvSpPr>
          <p:nvPr>
            <p:ph type="body" idx="1"/>
          </p:nvPr>
        </p:nvSpPr>
        <p:spPr>
          <a:xfrm>
            <a:off x="489732" y="1345223"/>
            <a:ext cx="9995999" cy="4118099"/>
          </a:xfrm>
        </p:spPr>
        <p:txBody>
          <a:bodyPr/>
          <a:lstStyle/>
          <a:p>
            <a:r>
              <a:rPr lang="en-US" b="1" i="1" dirty="0"/>
              <a:t>The House on Mango Street </a:t>
            </a:r>
            <a:r>
              <a:rPr lang="en-US" b="1" dirty="0"/>
              <a:t>is about the experiences of the invisible people in American society.</a:t>
            </a:r>
          </a:p>
          <a:p>
            <a:pPr lvl="1"/>
            <a:r>
              <a:rPr lang="en-US" b="1" dirty="0"/>
              <a:t>What classes of people are </a:t>
            </a:r>
            <a:r>
              <a:rPr lang="en-US" b="1" dirty="0" smtClean="0"/>
              <a:t>invisible in America? </a:t>
            </a:r>
            <a:r>
              <a:rPr lang="en-US" b="1" dirty="0"/>
              <a:t>What does this mean?</a:t>
            </a:r>
          </a:p>
          <a:p>
            <a:pPr lvl="1"/>
            <a:r>
              <a:rPr lang="en-US" b="1" dirty="0"/>
              <a:t>In this case, women and </a:t>
            </a:r>
            <a:r>
              <a:rPr lang="en-US" b="1" dirty="0" smtClean="0"/>
              <a:t>Latino/Latinas/</a:t>
            </a:r>
            <a:r>
              <a:rPr lang="en-US" b="1" dirty="0" err="1" smtClean="0"/>
              <a:t>Latinx</a:t>
            </a:r>
            <a:r>
              <a:rPr lang="en-US" b="1" dirty="0" smtClean="0"/>
              <a:t>.</a:t>
            </a:r>
            <a:endParaRPr lang="en-US" b="1" dirty="0"/>
          </a:p>
          <a:p>
            <a:r>
              <a:rPr lang="en-US" b="1" dirty="0"/>
              <a:t>Draws on </a:t>
            </a:r>
            <a:r>
              <a:rPr lang="en-US" b="1" dirty="0" err="1"/>
              <a:t>Cisnero’s</a:t>
            </a:r>
            <a:r>
              <a:rPr lang="en-US" b="1" dirty="0"/>
              <a:t> personal upbringing, as well as her adult experiences working in underprivileged high schools, as well as counseling minority college students.</a:t>
            </a:r>
          </a:p>
          <a:p>
            <a:r>
              <a:rPr lang="en-US" b="1" dirty="0"/>
              <a:t>Story focuses on Esperanza, a poor Latina adolescent longing for a home (and life) she can be proud of.</a:t>
            </a:r>
          </a:p>
          <a:p>
            <a:endParaRPr lang="en-US" b="1" dirty="0"/>
          </a:p>
        </p:txBody>
      </p:sp>
      <p:sp>
        <p:nvSpPr>
          <p:cNvPr id="4" name="Slide Number Placeholder 3"/>
          <p:cNvSpPr>
            <a:spLocks noGrp="1"/>
          </p:cNvSpPr>
          <p:nvPr>
            <p:ph type="sldNum" idx="12"/>
          </p:nvPr>
        </p:nvSpPr>
        <p:spPr/>
        <p:txBody>
          <a:bodyPr/>
          <a:lstStyle/>
          <a:p>
            <a:fld id="{00000000-1234-1234-1234-123412341234}" type="slidenum">
              <a:rPr lang="en" smtClean="0"/>
              <a:pPr/>
              <a:t>10</a:t>
            </a:fld>
            <a:endParaRPr lang="en"/>
          </a:p>
        </p:txBody>
      </p:sp>
    </p:spTree>
    <p:extLst>
      <p:ext uri="{BB962C8B-B14F-4D97-AF65-F5344CB8AC3E}">
        <p14:creationId xmlns:p14="http://schemas.microsoft.com/office/powerpoint/2010/main" val="1101207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CA0CC-48FD-4B77-B019-1829444C4469}"/>
              </a:ext>
            </a:extLst>
          </p:cNvPr>
          <p:cNvSpPr>
            <a:spLocks noGrp="1"/>
          </p:cNvSpPr>
          <p:nvPr>
            <p:ph type="title"/>
          </p:nvPr>
        </p:nvSpPr>
        <p:spPr>
          <a:xfrm>
            <a:off x="732799" y="481833"/>
            <a:ext cx="10355957" cy="732800"/>
          </a:xfrm>
        </p:spPr>
        <p:txBody>
          <a:bodyPr/>
          <a:lstStyle/>
          <a:p>
            <a:r>
              <a:rPr lang="en-US" sz="3200" dirty="0" smtClean="0"/>
              <a:t>Connecting </a:t>
            </a:r>
            <a:r>
              <a:rPr lang="en-US" sz="3200" dirty="0" smtClean="0">
                <a:solidFill>
                  <a:schemeClr val="accent5"/>
                </a:solidFill>
              </a:rPr>
              <a:t>Vignette</a:t>
            </a:r>
            <a:r>
              <a:rPr lang="en-US" sz="3200" dirty="0" smtClean="0"/>
              <a:t> Structure </a:t>
            </a:r>
            <a:r>
              <a:rPr lang="en-US" sz="3200" dirty="0" smtClean="0">
                <a:sym typeface="Wingdings" panose="05000000000000000000" pitchFamily="2" charset="2"/>
              </a:rPr>
              <a:t>to </a:t>
            </a:r>
            <a:r>
              <a:rPr lang="en-US" sz="3200" dirty="0" err="1" smtClean="0">
                <a:sym typeface="Wingdings" panose="05000000000000000000" pitchFamily="2" charset="2"/>
              </a:rPr>
              <a:t>Cisnero’s</a:t>
            </a:r>
            <a:r>
              <a:rPr lang="en-US" sz="3200" dirty="0" smtClean="0">
                <a:sym typeface="Wingdings" panose="05000000000000000000" pitchFamily="2" charset="2"/>
              </a:rPr>
              <a:t> purpose</a:t>
            </a:r>
            <a:endParaRPr lang="en-US" sz="3200" dirty="0"/>
          </a:p>
        </p:txBody>
      </p:sp>
      <p:sp>
        <p:nvSpPr>
          <p:cNvPr id="3" name="Text Placeholder 2">
            <a:extLst>
              <a:ext uri="{FF2B5EF4-FFF2-40B4-BE49-F238E27FC236}">
                <a16:creationId xmlns:a16="http://schemas.microsoft.com/office/drawing/2014/main" id="{8BDFE219-D447-4DB8-BDA7-8EAAC65C02E2}"/>
              </a:ext>
            </a:extLst>
          </p:cNvPr>
          <p:cNvSpPr>
            <a:spLocks noGrp="1"/>
          </p:cNvSpPr>
          <p:nvPr>
            <p:ph type="body" idx="1"/>
          </p:nvPr>
        </p:nvSpPr>
        <p:spPr>
          <a:xfrm>
            <a:off x="732800" y="1448487"/>
            <a:ext cx="6137232" cy="3928400"/>
          </a:xfrm>
        </p:spPr>
        <p:txBody>
          <a:bodyPr/>
          <a:lstStyle/>
          <a:p>
            <a:r>
              <a:rPr lang="en-US" dirty="0"/>
              <a:t>Cisneros has said of her book that she “</a:t>
            </a:r>
            <a:r>
              <a:rPr lang="en-US" b="1" dirty="0"/>
              <a:t>doesn’t want a book that a reader won’t understand and would feel ashamed for not understanding</a:t>
            </a:r>
            <a:r>
              <a:rPr lang="en-US" dirty="0"/>
              <a:t>” (xvii).</a:t>
            </a:r>
          </a:p>
          <a:p>
            <a:r>
              <a:rPr lang="en-US" dirty="0"/>
              <a:t>Also commented that she wrote the book so that it “</a:t>
            </a:r>
            <a:r>
              <a:rPr lang="en-US" b="1" dirty="0"/>
              <a:t>can be opened at any page and will still make sense to the reader who doesn’t know what came before or comes after</a:t>
            </a:r>
            <a:r>
              <a:rPr lang="en-US" dirty="0"/>
              <a:t>” (xvii).</a:t>
            </a:r>
          </a:p>
          <a:p>
            <a:endParaRPr lang="en-US" dirty="0"/>
          </a:p>
        </p:txBody>
      </p:sp>
      <p:sp>
        <p:nvSpPr>
          <p:cNvPr id="4" name="Slide Number Placeholder 3">
            <a:extLst>
              <a:ext uri="{FF2B5EF4-FFF2-40B4-BE49-F238E27FC236}">
                <a16:creationId xmlns:a16="http://schemas.microsoft.com/office/drawing/2014/main" id="{1DB3D8F3-E2E4-439F-86BA-BA497196538D}"/>
              </a:ext>
            </a:extLst>
          </p:cNvPr>
          <p:cNvSpPr>
            <a:spLocks noGrp="1"/>
          </p:cNvSpPr>
          <p:nvPr>
            <p:ph type="sldNum" idx="12"/>
          </p:nvPr>
        </p:nvSpPr>
        <p:spPr/>
        <p:txBody>
          <a:bodyPr/>
          <a:lstStyle/>
          <a:p>
            <a:fld id="{00000000-1234-1234-1234-123412341234}" type="slidenum">
              <a:rPr lang="en" smtClean="0"/>
              <a:pPr/>
              <a:t>11</a:t>
            </a:fld>
            <a:endParaRPr lang="en"/>
          </a:p>
        </p:txBody>
      </p:sp>
      <p:pic>
        <p:nvPicPr>
          <p:cNvPr id="5" name="Picture 4" descr="Image result for cisneros obama">
            <a:extLst>
              <a:ext uri="{FF2B5EF4-FFF2-40B4-BE49-F238E27FC236}">
                <a16:creationId xmlns:a16="http://schemas.microsoft.com/office/drawing/2014/main" id="{EBB4282C-F6DB-425C-8A26-5900EEF969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5137" y="1448487"/>
            <a:ext cx="4073620" cy="4442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00560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731" y="365197"/>
            <a:ext cx="9996000" cy="732800"/>
          </a:xfrm>
        </p:spPr>
        <p:txBody>
          <a:bodyPr/>
          <a:lstStyle/>
          <a:p>
            <a:r>
              <a:rPr lang="en-US" sz="3200" dirty="0"/>
              <a:t>Context for </a:t>
            </a:r>
            <a:r>
              <a:rPr lang="en-US" sz="3200" i="1" dirty="0"/>
              <a:t>The House on Mango Street</a:t>
            </a:r>
            <a:endParaRPr lang="en-US" sz="3200" dirty="0"/>
          </a:p>
        </p:txBody>
      </p:sp>
      <p:sp>
        <p:nvSpPr>
          <p:cNvPr id="3" name="Text Placeholder 2"/>
          <p:cNvSpPr>
            <a:spLocks noGrp="1"/>
          </p:cNvSpPr>
          <p:nvPr>
            <p:ph type="body" idx="1"/>
          </p:nvPr>
        </p:nvSpPr>
        <p:spPr>
          <a:xfrm>
            <a:off x="489732" y="1534921"/>
            <a:ext cx="11367651" cy="4590211"/>
          </a:xfrm>
        </p:spPr>
        <p:txBody>
          <a:bodyPr/>
          <a:lstStyle/>
          <a:p>
            <a:pPr marL="0" indent="0">
              <a:buNone/>
            </a:pPr>
            <a:r>
              <a:rPr lang="en-US" sz="2800" b="1" dirty="0">
                <a:solidFill>
                  <a:schemeClr val="bg1"/>
                </a:solidFill>
              </a:rPr>
              <a:t>Part of who Cisneros wrote </a:t>
            </a:r>
            <a:r>
              <a:rPr lang="en-US" sz="2800" b="1" i="1" dirty="0">
                <a:solidFill>
                  <a:schemeClr val="bg1"/>
                </a:solidFill>
              </a:rPr>
              <a:t>The House on Mango Street</a:t>
            </a:r>
            <a:r>
              <a:rPr lang="en-US" sz="2800" b="1" dirty="0">
                <a:solidFill>
                  <a:schemeClr val="bg1"/>
                </a:solidFill>
              </a:rPr>
              <a:t> for was the young women looking “</a:t>
            </a:r>
            <a:r>
              <a:rPr lang="en-US" sz="2800" b="1" i="1" dirty="0">
                <a:solidFill>
                  <a:schemeClr val="bg1"/>
                </a:solidFill>
              </a:rPr>
              <a:t>for another way to be”</a:t>
            </a:r>
            <a:r>
              <a:rPr lang="en-US" sz="2800" b="1" dirty="0">
                <a:solidFill>
                  <a:schemeClr val="bg1"/>
                </a:solidFill>
              </a:rPr>
              <a:t> outside what can be “</a:t>
            </a:r>
            <a:r>
              <a:rPr lang="en-US" sz="2800" b="1" i="1" dirty="0">
                <a:solidFill>
                  <a:schemeClr val="bg1"/>
                </a:solidFill>
              </a:rPr>
              <a:t>inherited from our male dominated culture</a:t>
            </a:r>
            <a:r>
              <a:rPr lang="en-US" sz="2800" b="1" dirty="0">
                <a:solidFill>
                  <a:schemeClr val="bg1"/>
                </a:solidFill>
              </a:rPr>
              <a:t>.”</a:t>
            </a:r>
          </a:p>
          <a:p>
            <a:pPr marL="0" indent="0" algn="r">
              <a:buNone/>
            </a:pPr>
            <a:r>
              <a:rPr lang="en-US" sz="2800" b="1" dirty="0">
                <a:solidFill>
                  <a:schemeClr val="bg1"/>
                </a:solidFill>
              </a:rPr>
              <a:t>		</a:t>
            </a:r>
            <a:r>
              <a:rPr lang="en-US" sz="2800" b="1" u="sng" dirty="0">
                <a:solidFill>
                  <a:schemeClr val="bg1"/>
                </a:solidFill>
              </a:rPr>
              <a:t>Feminist</a:t>
            </a:r>
            <a:r>
              <a:rPr lang="en-US" sz="2800" b="1" dirty="0">
                <a:solidFill>
                  <a:schemeClr val="bg1"/>
                </a:solidFill>
              </a:rPr>
              <a:t> idea about how many women don’t have a successful female role model to look up to</a:t>
            </a:r>
          </a:p>
          <a:p>
            <a:r>
              <a:rPr lang="en-US" sz="3200" b="1" dirty="0">
                <a:latin typeface="Georgia" pitchFamily="18" charset="0"/>
              </a:rPr>
              <a:t>How equal are women to men in our country, in other countries, eras, etc.?</a:t>
            </a:r>
          </a:p>
          <a:p>
            <a:pPr lvl="1"/>
            <a:r>
              <a:rPr lang="en-US" sz="2800" b="1" dirty="0">
                <a:latin typeface="Georgia" pitchFamily="18" charset="0"/>
              </a:rPr>
              <a:t>In the school? Workplace? Positions of power?</a:t>
            </a:r>
          </a:p>
          <a:p>
            <a:pPr marL="101598" indent="0">
              <a:buNone/>
            </a:pPr>
            <a:endParaRPr lang="en-US" sz="2800" b="1" dirty="0">
              <a:solidFill>
                <a:schemeClr val="bg1"/>
              </a:solidFill>
            </a:endParaRPr>
          </a:p>
        </p:txBody>
      </p:sp>
      <p:sp>
        <p:nvSpPr>
          <p:cNvPr id="4" name="Slide Number Placeholder 3"/>
          <p:cNvSpPr>
            <a:spLocks noGrp="1"/>
          </p:cNvSpPr>
          <p:nvPr>
            <p:ph type="sldNum" idx="12"/>
          </p:nvPr>
        </p:nvSpPr>
        <p:spPr/>
        <p:txBody>
          <a:bodyPr/>
          <a:lstStyle/>
          <a:p>
            <a:fld id="{00000000-1234-1234-1234-123412341234}" type="slidenum">
              <a:rPr lang="en" smtClean="0"/>
              <a:pPr/>
              <a:t>12</a:t>
            </a:fld>
            <a:endParaRPr lang="en"/>
          </a:p>
        </p:txBody>
      </p:sp>
      <p:sp>
        <p:nvSpPr>
          <p:cNvPr id="5" name="Bent-Up Arrow 3">
            <a:extLst>
              <a:ext uri="{FF2B5EF4-FFF2-40B4-BE49-F238E27FC236}">
                <a16:creationId xmlns:a16="http://schemas.microsoft.com/office/drawing/2014/main" id="{5313153B-95FF-46C9-8CBB-A0196FD2497B}"/>
              </a:ext>
            </a:extLst>
          </p:cNvPr>
          <p:cNvSpPr/>
          <p:nvPr/>
        </p:nvSpPr>
        <p:spPr>
          <a:xfrm rot="5076092">
            <a:off x="2082645" y="2963956"/>
            <a:ext cx="663227" cy="933479"/>
          </a:xfrm>
          <a:prstGeom prst="bentUpArrow">
            <a:avLst>
              <a:gd name="adj1" fmla="val 21154"/>
              <a:gd name="adj2" fmla="val 25000"/>
              <a:gd name="adj3" fmla="val 2500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4155968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24DBC-BB0C-4DBB-9F73-677940A56F57}"/>
              </a:ext>
            </a:extLst>
          </p:cNvPr>
          <p:cNvSpPr>
            <a:spLocks noGrp="1"/>
          </p:cNvSpPr>
          <p:nvPr>
            <p:ph type="title"/>
          </p:nvPr>
        </p:nvSpPr>
        <p:spPr/>
        <p:txBody>
          <a:bodyPr/>
          <a:lstStyle/>
          <a:p>
            <a:r>
              <a:rPr lang="en-US" sz="4000" dirty="0"/>
              <a:t>NEW </a:t>
            </a:r>
            <a:r>
              <a:rPr lang="en-US" sz="4000" dirty="0" smtClean="0"/>
              <a:t>Learning Target: </a:t>
            </a:r>
            <a:r>
              <a:rPr lang="en-US" sz="2400" b="0" dirty="0" smtClean="0"/>
              <a:t>add</a:t>
            </a:r>
            <a:r>
              <a:rPr lang="en-US" sz="2400" dirty="0" smtClean="0"/>
              <a:t> </a:t>
            </a:r>
            <a:r>
              <a:rPr lang="en-US" sz="2400" b="0" dirty="0" smtClean="0"/>
              <a:t>at the beginning or wherever you are in your notes.</a:t>
            </a:r>
            <a:endParaRPr lang="en-US" sz="2400" dirty="0"/>
          </a:p>
        </p:txBody>
      </p:sp>
      <p:sp>
        <p:nvSpPr>
          <p:cNvPr id="3" name="Text Placeholder 2">
            <a:extLst>
              <a:ext uri="{FF2B5EF4-FFF2-40B4-BE49-F238E27FC236}">
                <a16:creationId xmlns:a16="http://schemas.microsoft.com/office/drawing/2014/main" id="{E85F561A-340F-4171-8EC6-13721467FEB7}"/>
              </a:ext>
            </a:extLst>
          </p:cNvPr>
          <p:cNvSpPr>
            <a:spLocks noGrp="1"/>
          </p:cNvSpPr>
          <p:nvPr>
            <p:ph type="body" idx="1"/>
          </p:nvPr>
        </p:nvSpPr>
        <p:spPr/>
        <p:txBody>
          <a:bodyPr/>
          <a:lstStyle/>
          <a:p>
            <a:pPr marL="101598" indent="0">
              <a:buNone/>
            </a:pPr>
            <a:r>
              <a:rPr lang="en-US" sz="3600" dirty="0" smtClean="0"/>
              <a:t>5. Students will be able to identify basic feminist ideas.</a:t>
            </a:r>
            <a:endParaRPr lang="en-US" sz="3600" dirty="0"/>
          </a:p>
        </p:txBody>
      </p:sp>
      <p:sp>
        <p:nvSpPr>
          <p:cNvPr id="4" name="Slide Number Placeholder 3">
            <a:extLst>
              <a:ext uri="{FF2B5EF4-FFF2-40B4-BE49-F238E27FC236}">
                <a16:creationId xmlns:a16="http://schemas.microsoft.com/office/drawing/2014/main" id="{2A754B8E-D2F0-4FDA-8817-84A2FAC007AB}"/>
              </a:ext>
            </a:extLst>
          </p:cNvPr>
          <p:cNvSpPr>
            <a:spLocks noGrp="1"/>
          </p:cNvSpPr>
          <p:nvPr>
            <p:ph type="sldNum" idx="12"/>
          </p:nvPr>
        </p:nvSpPr>
        <p:spPr/>
        <p:txBody>
          <a:bodyPr/>
          <a:lstStyle/>
          <a:p>
            <a:fld id="{00000000-1234-1234-1234-123412341234}" type="slidenum">
              <a:rPr lang="en" smtClean="0"/>
              <a:pPr/>
              <a:t>13</a:t>
            </a:fld>
            <a:endParaRPr lang="en"/>
          </a:p>
        </p:txBody>
      </p:sp>
    </p:spTree>
    <p:extLst>
      <p:ext uri="{BB962C8B-B14F-4D97-AF65-F5344CB8AC3E}">
        <p14:creationId xmlns:p14="http://schemas.microsoft.com/office/powerpoint/2010/main" val="454491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t>TRIGGER ALERT:</a:t>
            </a:r>
          </a:p>
        </p:txBody>
      </p:sp>
      <p:sp>
        <p:nvSpPr>
          <p:cNvPr id="3" name="Text Placeholder 2"/>
          <p:cNvSpPr>
            <a:spLocks noGrp="1"/>
          </p:cNvSpPr>
          <p:nvPr>
            <p:ph type="body" idx="1"/>
          </p:nvPr>
        </p:nvSpPr>
        <p:spPr>
          <a:xfrm>
            <a:off x="732800" y="1214633"/>
            <a:ext cx="9996000" cy="4313967"/>
          </a:xfrm>
        </p:spPr>
        <p:txBody>
          <a:bodyPr/>
          <a:lstStyle/>
          <a:p>
            <a:pPr marL="0" indent="0" algn="ctr">
              <a:buNone/>
            </a:pPr>
            <a:r>
              <a:rPr lang="en-US" b="1" dirty="0"/>
              <a:t>For some of you this may seem to be a tense or sensitive issue.  </a:t>
            </a:r>
            <a:br>
              <a:rPr lang="en-US" b="1" dirty="0"/>
            </a:br>
            <a:r>
              <a:rPr lang="en-US" b="1" dirty="0"/>
              <a:t/>
            </a:r>
            <a:br>
              <a:rPr lang="en-US" b="1" dirty="0"/>
            </a:br>
            <a:r>
              <a:rPr lang="en-US" b="1" u="sng" dirty="0"/>
              <a:t>Scientifically speaking</a:t>
            </a:r>
            <a:r>
              <a:rPr lang="en-US" b="1" dirty="0"/>
              <a:t>: When your brain hears an idea that you are fundamentally [already] opposed to at your core, it reacts to this with the same process as it would a physical threat to your safety ((i.e.: “</a:t>
            </a:r>
            <a:r>
              <a:rPr lang="en-US" b="1" i="1" dirty="0">
                <a:solidFill>
                  <a:srgbClr val="C00000"/>
                </a:solidFill>
              </a:rPr>
              <a:t>DANGER!! FIGHT!! FLIGHT!! AHHH!! </a:t>
            </a:r>
            <a:r>
              <a:rPr lang="en-US" b="1" dirty="0"/>
              <a:t>”)) –this is not a threat to you in anyway.  </a:t>
            </a:r>
          </a:p>
          <a:p>
            <a:pPr marL="0" indent="0" algn="ctr">
              <a:buNone/>
            </a:pPr>
            <a:endParaRPr lang="en-US" b="1" dirty="0"/>
          </a:p>
          <a:p>
            <a:pPr marL="0" indent="0" algn="ctr">
              <a:buNone/>
            </a:pPr>
            <a:r>
              <a:rPr lang="en-US" b="1" u="sng" dirty="0"/>
              <a:t>To remedy any negative emotional reactions you can</a:t>
            </a:r>
            <a:r>
              <a:rPr lang="en-US" b="1" dirty="0"/>
              <a:t>: actively listen, thoughtfully share your opinion as supported by evidence, ask questions, or disengage.</a:t>
            </a:r>
          </a:p>
          <a:p>
            <a:endParaRPr lang="en-US" b="1" dirty="0"/>
          </a:p>
        </p:txBody>
      </p:sp>
      <p:sp>
        <p:nvSpPr>
          <p:cNvPr id="4" name="Slide Number Placeholder 3"/>
          <p:cNvSpPr>
            <a:spLocks noGrp="1"/>
          </p:cNvSpPr>
          <p:nvPr>
            <p:ph type="sldNum" idx="12"/>
          </p:nvPr>
        </p:nvSpPr>
        <p:spPr/>
        <p:txBody>
          <a:bodyPr/>
          <a:lstStyle/>
          <a:p>
            <a:fld id="{00000000-1234-1234-1234-123412341234}" type="slidenum">
              <a:rPr lang="en" smtClean="0"/>
              <a:pPr/>
              <a:t>14</a:t>
            </a:fld>
            <a:endParaRPr lang="en"/>
          </a:p>
        </p:txBody>
      </p:sp>
    </p:spTree>
    <p:extLst>
      <p:ext uri="{BB962C8B-B14F-4D97-AF65-F5344CB8AC3E}">
        <p14:creationId xmlns:p14="http://schemas.microsoft.com/office/powerpoint/2010/main" val="8404801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B1D05-CFA4-4CEF-A576-299FF0075C31}"/>
              </a:ext>
            </a:extLst>
          </p:cNvPr>
          <p:cNvSpPr>
            <a:spLocks noGrp="1"/>
          </p:cNvSpPr>
          <p:nvPr>
            <p:ph type="title"/>
          </p:nvPr>
        </p:nvSpPr>
        <p:spPr/>
        <p:txBody>
          <a:bodyPr/>
          <a:lstStyle/>
          <a:p>
            <a:r>
              <a:rPr lang="en-US" sz="4000" dirty="0"/>
              <a:t>Feminism Definitions:</a:t>
            </a:r>
          </a:p>
        </p:txBody>
      </p:sp>
      <p:sp>
        <p:nvSpPr>
          <p:cNvPr id="3" name="Text Placeholder 2">
            <a:extLst>
              <a:ext uri="{FF2B5EF4-FFF2-40B4-BE49-F238E27FC236}">
                <a16:creationId xmlns:a16="http://schemas.microsoft.com/office/drawing/2014/main" id="{772C6631-7A5B-4030-BDB1-52A8EFF456A9}"/>
              </a:ext>
            </a:extLst>
          </p:cNvPr>
          <p:cNvSpPr>
            <a:spLocks noGrp="1"/>
          </p:cNvSpPr>
          <p:nvPr>
            <p:ph type="body" idx="1"/>
          </p:nvPr>
        </p:nvSpPr>
        <p:spPr>
          <a:xfrm>
            <a:off x="732799" y="1362808"/>
            <a:ext cx="10960969" cy="4165792"/>
          </a:xfrm>
        </p:spPr>
        <p:txBody>
          <a:bodyPr/>
          <a:lstStyle/>
          <a:p>
            <a:pPr marL="0" indent="0" algn="ctr">
              <a:buNone/>
            </a:pPr>
            <a:r>
              <a:rPr lang="en-US" dirty="0" smtClean="0">
                <a:sym typeface="Wingdings" panose="05000000000000000000" pitchFamily="2" charset="2"/>
              </a:rPr>
              <a:t></a:t>
            </a:r>
            <a:r>
              <a:rPr lang="en-US" i="1" dirty="0" smtClean="0">
                <a:sym typeface="Wingdings" panose="05000000000000000000" pitchFamily="2" charset="2"/>
              </a:rPr>
              <a:t> </a:t>
            </a:r>
            <a:r>
              <a:rPr lang="en-US" i="1" dirty="0" smtClean="0"/>
              <a:t>“</a:t>
            </a:r>
            <a:r>
              <a:rPr lang="en-US" b="1" i="1" dirty="0">
                <a:solidFill>
                  <a:srgbClr val="C00000"/>
                </a:solidFill>
              </a:rPr>
              <a:t>the advocacy of women's rights on the basis of the equality of the sexes</a:t>
            </a:r>
            <a:r>
              <a:rPr lang="en-US" i="1" dirty="0"/>
              <a:t>.”</a:t>
            </a:r>
          </a:p>
          <a:p>
            <a:pPr marL="0" indent="0" algn="ctr">
              <a:buNone/>
            </a:pPr>
            <a:r>
              <a:rPr lang="en-US" dirty="0" smtClean="0">
                <a:sym typeface="Wingdings" panose="05000000000000000000" pitchFamily="2" charset="2"/>
              </a:rPr>
              <a:t> </a:t>
            </a:r>
            <a:r>
              <a:rPr lang="en-US" i="1" dirty="0" smtClean="0"/>
              <a:t>“</a:t>
            </a:r>
            <a:r>
              <a:rPr lang="en-US" b="1" i="1" dirty="0">
                <a:solidFill>
                  <a:schemeClr val="accent2"/>
                </a:solidFill>
              </a:rPr>
              <a:t>a range of political movements, ideologies, and social movements that share a common goal: to define, establish, and achieve political, economic, personal, and social equality of sexes. This includes seeking to establish educational and professional opportunities for women that are equal to those for men</a:t>
            </a:r>
            <a:r>
              <a:rPr lang="en-US" i="1" dirty="0"/>
              <a:t>.”</a:t>
            </a:r>
          </a:p>
          <a:p>
            <a:pPr marL="0" indent="0" algn="ctr">
              <a:buNone/>
            </a:pPr>
            <a:r>
              <a:rPr lang="en-US" dirty="0" smtClean="0">
                <a:sym typeface="Wingdings" panose="05000000000000000000" pitchFamily="2" charset="2"/>
              </a:rPr>
              <a:t> </a:t>
            </a:r>
            <a:r>
              <a:rPr lang="en-US" b="1" i="1" dirty="0" smtClean="0"/>
              <a:t>“</a:t>
            </a:r>
            <a:r>
              <a:rPr lang="en-US" b="1" i="1" dirty="0"/>
              <a:t>Feminist activist Bell Hooks calls it ‘a movement to end sexism, sexist exploitation, and oppression.’“</a:t>
            </a:r>
          </a:p>
          <a:p>
            <a:pPr marL="0" indent="0" algn="r">
              <a:buNone/>
            </a:pPr>
            <a:r>
              <a:rPr lang="en-US" sz="2800" b="1" dirty="0" smtClean="0">
                <a:solidFill>
                  <a:srgbClr val="FFC000"/>
                </a:solidFill>
                <a:effectLst>
                  <a:outerShdw blurRad="38100" dist="38100" dir="2700000" algn="tl">
                    <a:srgbClr val="000000">
                      <a:alpha val="43137"/>
                    </a:srgbClr>
                  </a:outerShdw>
                </a:effectLst>
              </a:rPr>
              <a:t>9.</a:t>
            </a:r>
            <a:r>
              <a:rPr lang="en-US" sz="2800" b="1" dirty="0" smtClean="0">
                <a:solidFill>
                  <a:srgbClr val="00B050"/>
                </a:solidFill>
                <a:effectLst>
                  <a:outerShdw blurRad="38100" dist="38100" dir="2700000" algn="tl">
                    <a:srgbClr val="000000">
                      <a:alpha val="43137"/>
                    </a:srgbClr>
                  </a:outerShdw>
                </a:effectLst>
              </a:rPr>
              <a:t> </a:t>
            </a:r>
            <a:r>
              <a:rPr lang="en-US" sz="2800" b="1" u="sng" dirty="0" smtClean="0">
                <a:solidFill>
                  <a:srgbClr val="00B050"/>
                </a:solidFill>
                <a:effectLst>
                  <a:outerShdw blurRad="38100" dist="38100" dir="2700000" algn="tl">
                    <a:srgbClr val="000000">
                      <a:alpha val="43137"/>
                    </a:srgbClr>
                  </a:outerShdw>
                </a:effectLst>
              </a:rPr>
              <a:t>What </a:t>
            </a:r>
            <a:r>
              <a:rPr lang="en-US" sz="2800" b="1" u="sng" dirty="0">
                <a:solidFill>
                  <a:srgbClr val="00B050"/>
                </a:solidFill>
                <a:effectLst>
                  <a:outerShdw blurRad="38100" dist="38100" dir="2700000" algn="tl">
                    <a:srgbClr val="000000">
                      <a:alpha val="43137"/>
                    </a:srgbClr>
                  </a:outerShdw>
                </a:effectLst>
              </a:rPr>
              <a:t>is the essential claim of feminism definitions?</a:t>
            </a:r>
          </a:p>
          <a:p>
            <a:endParaRPr lang="en-US" dirty="0"/>
          </a:p>
        </p:txBody>
      </p:sp>
      <p:sp>
        <p:nvSpPr>
          <p:cNvPr id="4" name="Slide Number Placeholder 3">
            <a:extLst>
              <a:ext uri="{FF2B5EF4-FFF2-40B4-BE49-F238E27FC236}">
                <a16:creationId xmlns:a16="http://schemas.microsoft.com/office/drawing/2014/main" id="{2CCE0509-CB18-41B3-B26E-659DD392CA69}"/>
              </a:ext>
            </a:extLst>
          </p:cNvPr>
          <p:cNvSpPr>
            <a:spLocks noGrp="1"/>
          </p:cNvSpPr>
          <p:nvPr>
            <p:ph type="sldNum" idx="12"/>
          </p:nvPr>
        </p:nvSpPr>
        <p:spPr/>
        <p:txBody>
          <a:bodyPr/>
          <a:lstStyle/>
          <a:p>
            <a:fld id="{00000000-1234-1234-1234-123412341234}" type="slidenum">
              <a:rPr lang="en" smtClean="0"/>
              <a:pPr/>
              <a:t>15</a:t>
            </a:fld>
            <a:endParaRPr lang="en"/>
          </a:p>
        </p:txBody>
      </p:sp>
    </p:spTree>
    <p:extLst>
      <p:ext uri="{BB962C8B-B14F-4D97-AF65-F5344CB8AC3E}">
        <p14:creationId xmlns:p14="http://schemas.microsoft.com/office/powerpoint/2010/main" val="40853981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69C097-3383-4534-A735-A5D6620AAAD2}"/>
              </a:ext>
            </a:extLst>
          </p:cNvPr>
          <p:cNvSpPr>
            <a:spLocks noGrp="1"/>
          </p:cNvSpPr>
          <p:nvPr>
            <p:ph type="body" idx="1"/>
          </p:nvPr>
        </p:nvSpPr>
        <p:spPr>
          <a:xfrm>
            <a:off x="278296" y="1272209"/>
            <a:ext cx="11678478" cy="4691269"/>
          </a:xfrm>
        </p:spPr>
        <p:txBody>
          <a:bodyPr/>
          <a:lstStyle/>
          <a:p>
            <a:pPr marL="0" indent="0">
              <a:buNone/>
            </a:pPr>
            <a:r>
              <a:rPr lang="en-US" sz="2800" dirty="0" smtClean="0"/>
              <a:t>	Few </a:t>
            </a:r>
            <a:r>
              <a:rPr lang="en-US" sz="2800" dirty="0"/>
              <a:t>words in the English language spark more heated debate than the word feminism, a word with an expansive gap between the word’s actual definition and that by which society has defined it.</a:t>
            </a:r>
          </a:p>
          <a:p>
            <a:pPr marL="0" indent="0">
              <a:buNone/>
            </a:pPr>
            <a:r>
              <a:rPr lang="en-US" sz="2800" dirty="0" smtClean="0"/>
              <a:t>	While </a:t>
            </a:r>
            <a:r>
              <a:rPr lang="en-US" sz="2800" dirty="0"/>
              <a:t>society’s preconceived notion of feminism has acquired negative connotations over the years, and the word has come to mean the superiority of the female sex, this concept is a far cry from the true definition of the word: </a:t>
            </a:r>
            <a:r>
              <a:rPr lang="en-US" sz="2800" b="1" dirty="0"/>
              <a:t>the equality of the sexes.</a:t>
            </a:r>
          </a:p>
          <a:p>
            <a:pPr marL="0" indent="0">
              <a:buNone/>
            </a:pPr>
            <a:endParaRPr lang="en-US" sz="2800" dirty="0"/>
          </a:p>
          <a:p>
            <a:endParaRPr lang="en-US" sz="2800" dirty="0"/>
          </a:p>
        </p:txBody>
      </p:sp>
      <p:sp>
        <p:nvSpPr>
          <p:cNvPr id="4" name="Slide Number Placeholder 3">
            <a:extLst>
              <a:ext uri="{FF2B5EF4-FFF2-40B4-BE49-F238E27FC236}">
                <a16:creationId xmlns:a16="http://schemas.microsoft.com/office/drawing/2014/main" id="{33A0B42F-186E-49A6-9595-093D940D4F6F}"/>
              </a:ext>
            </a:extLst>
          </p:cNvPr>
          <p:cNvSpPr>
            <a:spLocks noGrp="1"/>
          </p:cNvSpPr>
          <p:nvPr>
            <p:ph type="sldNum" idx="12"/>
          </p:nvPr>
        </p:nvSpPr>
        <p:spPr/>
        <p:txBody>
          <a:bodyPr/>
          <a:lstStyle/>
          <a:p>
            <a:fld id="{00000000-1234-1234-1234-123412341234}" type="slidenum">
              <a:rPr lang="en" smtClean="0"/>
              <a:pPr/>
              <a:t>16</a:t>
            </a:fld>
            <a:endParaRPr lang="en"/>
          </a:p>
        </p:txBody>
      </p:sp>
    </p:spTree>
    <p:extLst>
      <p:ext uri="{BB962C8B-B14F-4D97-AF65-F5344CB8AC3E}">
        <p14:creationId xmlns:p14="http://schemas.microsoft.com/office/powerpoint/2010/main" val="38612830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9AD44-D510-4FBE-9F2F-6820D19E0CA3}"/>
              </a:ext>
            </a:extLst>
          </p:cNvPr>
          <p:cNvSpPr>
            <a:spLocks noGrp="1"/>
          </p:cNvSpPr>
          <p:nvPr>
            <p:ph type="title"/>
          </p:nvPr>
        </p:nvSpPr>
        <p:spPr>
          <a:xfrm>
            <a:off x="732800" y="0"/>
            <a:ext cx="9996000" cy="685800"/>
          </a:xfrm>
        </p:spPr>
        <p:txBody>
          <a:bodyPr/>
          <a:lstStyle/>
          <a:p>
            <a:r>
              <a:rPr lang="en-US" sz="3200" dirty="0"/>
              <a:t>Feminist Theory: Key Beliefs</a:t>
            </a:r>
          </a:p>
        </p:txBody>
      </p:sp>
      <p:sp>
        <p:nvSpPr>
          <p:cNvPr id="3" name="Text Placeholder 2">
            <a:extLst>
              <a:ext uri="{FF2B5EF4-FFF2-40B4-BE49-F238E27FC236}">
                <a16:creationId xmlns:a16="http://schemas.microsoft.com/office/drawing/2014/main" id="{4202D9D3-9991-4E24-87B9-6852B641B137}"/>
              </a:ext>
            </a:extLst>
          </p:cNvPr>
          <p:cNvSpPr>
            <a:spLocks noGrp="1"/>
          </p:cNvSpPr>
          <p:nvPr>
            <p:ph type="body" idx="1"/>
          </p:nvPr>
        </p:nvSpPr>
        <p:spPr>
          <a:xfrm>
            <a:off x="218661" y="360485"/>
            <a:ext cx="11973339" cy="6497447"/>
          </a:xfrm>
        </p:spPr>
        <p:txBody>
          <a:bodyPr/>
          <a:lstStyle/>
          <a:p>
            <a:pPr>
              <a:buFont typeface="+mj-lt"/>
              <a:buAutoNum type="alphaUcPeriod"/>
            </a:pPr>
            <a:r>
              <a:rPr lang="en-US" sz="1800" b="1" dirty="0"/>
              <a:t>The relationship between men and women has almost always been unequal and oppressive. </a:t>
            </a:r>
          </a:p>
          <a:p>
            <a:pPr>
              <a:buFont typeface="+mj-lt"/>
              <a:buAutoNum type="alphaUcPeriod"/>
            </a:pPr>
            <a:r>
              <a:rPr lang="en-US" sz="1800" b="1" dirty="0" smtClean="0"/>
              <a:t>All </a:t>
            </a:r>
            <a:r>
              <a:rPr lang="en-US" sz="1800" b="1" dirty="0"/>
              <a:t>known societies have been patriarchal. </a:t>
            </a:r>
          </a:p>
          <a:p>
            <a:pPr lvl="1"/>
            <a:r>
              <a:rPr lang="en-US" sz="1800" b="1" dirty="0"/>
              <a:t>Patriarchy is a system in which males dominate females.</a:t>
            </a:r>
          </a:p>
          <a:p>
            <a:pPr lvl="1"/>
            <a:r>
              <a:rPr lang="en-US" sz="1800" b="1" dirty="0"/>
              <a:t>While biology determines our sex (male or female), culture determines and defines our gender (masculine or </a:t>
            </a:r>
            <a:r>
              <a:rPr lang="en-US" sz="1800" b="1" dirty="0" smtClean="0"/>
              <a:t>feminine). Simone </a:t>
            </a:r>
            <a:r>
              <a:rPr lang="en-US" sz="1800" b="1" dirty="0"/>
              <a:t>de Beauvoir writes : “One is not born, but rather becomes, a woman”</a:t>
            </a:r>
          </a:p>
          <a:p>
            <a:pPr>
              <a:buFont typeface="+mj-lt"/>
              <a:buAutoNum type="alphaUcPeriod"/>
            </a:pPr>
            <a:r>
              <a:rPr lang="en-US" sz="1800" b="1" dirty="0"/>
              <a:t>All major social institutions have been characterized by male dominance: </a:t>
            </a:r>
          </a:p>
          <a:p>
            <a:pPr lvl="1"/>
            <a:r>
              <a:rPr lang="en-US" sz="1800" b="1" dirty="0"/>
              <a:t>Economic</a:t>
            </a:r>
          </a:p>
          <a:p>
            <a:pPr lvl="1"/>
            <a:r>
              <a:rPr lang="en-US" sz="1800" b="1" dirty="0"/>
              <a:t>Political system: </a:t>
            </a:r>
          </a:p>
          <a:p>
            <a:pPr lvl="2"/>
            <a:r>
              <a:rPr lang="en-US" sz="1800" b="1" dirty="0"/>
              <a:t>US Senate: 22% women* (16 Dems/6 </a:t>
            </a:r>
            <a:r>
              <a:rPr lang="en-US" sz="1800" b="1" dirty="0" err="1"/>
              <a:t>Repubs</a:t>
            </a:r>
            <a:r>
              <a:rPr lang="en-US" sz="1800" b="1" dirty="0"/>
              <a:t>); House of Representatives: 19.6% women (78 Dems/27 </a:t>
            </a:r>
            <a:r>
              <a:rPr lang="en-US" sz="1800" b="1" dirty="0" err="1"/>
              <a:t>Repubs</a:t>
            </a:r>
            <a:r>
              <a:rPr lang="en-US" sz="1800" b="1" dirty="0"/>
              <a:t>).</a:t>
            </a:r>
          </a:p>
          <a:p>
            <a:pPr lvl="3"/>
            <a:r>
              <a:rPr lang="en-US" sz="1800" b="1" dirty="0"/>
              <a:t>US Senate has the all time current record.</a:t>
            </a:r>
          </a:p>
          <a:p>
            <a:pPr lvl="2"/>
            <a:r>
              <a:rPr lang="en-US" sz="1800" b="1" dirty="0"/>
              <a:t>Only 6 states have female governors while there has only ever been 42 women serving in that role. </a:t>
            </a:r>
          </a:p>
          <a:p>
            <a:pPr lvl="1"/>
            <a:r>
              <a:rPr lang="en-US" sz="1800" b="1" dirty="0"/>
              <a:t>Family </a:t>
            </a:r>
          </a:p>
          <a:p>
            <a:pPr lvl="1"/>
            <a:r>
              <a:rPr lang="en-US" sz="1800" b="1" dirty="0"/>
              <a:t>Religion: for example, in the biblical portrayal of Eve as the origin of sin </a:t>
            </a:r>
          </a:p>
          <a:p>
            <a:pPr>
              <a:buFont typeface="+mj-lt"/>
              <a:buAutoNum type="alphaUcPeriod"/>
            </a:pPr>
            <a:r>
              <a:rPr lang="en-US" sz="1800" b="1" dirty="0"/>
              <a:t>Elements of modern western masculinity have negative effects on men, as well as women. (“Toxic Masculinity”)</a:t>
            </a:r>
          </a:p>
          <a:p>
            <a:pPr>
              <a:buFont typeface="+mj-lt"/>
              <a:buAutoNum type="alphaUcPeriod"/>
            </a:pPr>
            <a:endParaRPr lang="en-US" sz="1700" b="1" dirty="0"/>
          </a:p>
        </p:txBody>
      </p:sp>
      <p:sp>
        <p:nvSpPr>
          <p:cNvPr id="4" name="Slide Number Placeholder 3">
            <a:extLst>
              <a:ext uri="{FF2B5EF4-FFF2-40B4-BE49-F238E27FC236}">
                <a16:creationId xmlns:a16="http://schemas.microsoft.com/office/drawing/2014/main" id="{E7D06073-7E3A-4424-AAD7-44DBEAD295E4}"/>
              </a:ext>
            </a:extLst>
          </p:cNvPr>
          <p:cNvSpPr>
            <a:spLocks noGrp="1"/>
          </p:cNvSpPr>
          <p:nvPr>
            <p:ph type="sldNum" idx="12"/>
          </p:nvPr>
        </p:nvSpPr>
        <p:spPr/>
        <p:txBody>
          <a:bodyPr/>
          <a:lstStyle/>
          <a:p>
            <a:fld id="{00000000-1234-1234-1234-123412341234}" type="slidenum">
              <a:rPr lang="en" smtClean="0"/>
              <a:pPr/>
              <a:t>17</a:t>
            </a:fld>
            <a:endParaRPr lang="en"/>
          </a:p>
        </p:txBody>
      </p:sp>
    </p:spTree>
    <p:extLst>
      <p:ext uri="{BB962C8B-B14F-4D97-AF65-F5344CB8AC3E}">
        <p14:creationId xmlns:p14="http://schemas.microsoft.com/office/powerpoint/2010/main" val="34245220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EBA78-F20C-4ABC-A0E1-566FB82A5802}"/>
              </a:ext>
            </a:extLst>
          </p:cNvPr>
          <p:cNvSpPr>
            <a:spLocks noGrp="1"/>
          </p:cNvSpPr>
          <p:nvPr>
            <p:ph type="title"/>
          </p:nvPr>
        </p:nvSpPr>
        <p:spPr>
          <a:xfrm>
            <a:off x="732800" y="115433"/>
            <a:ext cx="9996000" cy="341767"/>
          </a:xfrm>
        </p:spPr>
        <p:txBody>
          <a:bodyPr/>
          <a:lstStyle/>
          <a:p>
            <a:r>
              <a:rPr lang="en-US" dirty="0"/>
              <a:t>Continued</a:t>
            </a:r>
          </a:p>
        </p:txBody>
      </p:sp>
      <p:sp>
        <p:nvSpPr>
          <p:cNvPr id="3" name="Text Placeholder 2">
            <a:extLst>
              <a:ext uri="{FF2B5EF4-FFF2-40B4-BE49-F238E27FC236}">
                <a16:creationId xmlns:a16="http://schemas.microsoft.com/office/drawing/2014/main" id="{ED7B57B3-1CAF-4D3D-90E2-88C0CBB3117F}"/>
              </a:ext>
            </a:extLst>
          </p:cNvPr>
          <p:cNvSpPr>
            <a:spLocks noGrp="1"/>
          </p:cNvSpPr>
          <p:nvPr>
            <p:ph type="body" idx="1"/>
          </p:nvPr>
        </p:nvSpPr>
        <p:spPr>
          <a:xfrm>
            <a:off x="732800" y="619633"/>
            <a:ext cx="11092755" cy="4182685"/>
          </a:xfrm>
        </p:spPr>
        <p:txBody>
          <a:bodyPr/>
          <a:lstStyle/>
          <a:p>
            <a:pPr marL="0" indent="0">
              <a:buNone/>
            </a:pPr>
            <a:r>
              <a:rPr lang="en-US" b="1" dirty="0" smtClean="0">
                <a:solidFill>
                  <a:srgbClr val="FFC000"/>
                </a:solidFill>
              </a:rPr>
              <a:t>E. </a:t>
            </a:r>
            <a:r>
              <a:rPr lang="en-US" b="1" dirty="0" smtClean="0">
                <a:solidFill>
                  <a:schemeClr val="bg1"/>
                </a:solidFill>
              </a:rPr>
              <a:t>Culture </a:t>
            </a:r>
            <a:r>
              <a:rPr lang="en-US" b="1" dirty="0">
                <a:solidFill>
                  <a:schemeClr val="bg1"/>
                </a:solidFill>
              </a:rPr>
              <a:t>tends to make women invisible. </a:t>
            </a:r>
          </a:p>
          <a:p>
            <a:pPr marL="628650" lvl="1" indent="-285750"/>
            <a:r>
              <a:rPr lang="en-US" b="1" dirty="0">
                <a:solidFill>
                  <a:schemeClr val="bg1"/>
                </a:solidFill>
              </a:rPr>
              <a:t>The intellectual and artistic achievements of women are largely ignored. </a:t>
            </a:r>
          </a:p>
          <a:p>
            <a:pPr marL="971550" lvl="2" indent="-285750"/>
            <a:r>
              <a:rPr lang="en-US" b="1" dirty="0">
                <a:solidFill>
                  <a:schemeClr val="bg1"/>
                </a:solidFill>
              </a:rPr>
              <a:t>Some histories of art do not mention a single female artist. </a:t>
            </a:r>
          </a:p>
          <a:p>
            <a:pPr marL="628650" lvl="1" indent="-285750"/>
            <a:r>
              <a:rPr lang="en-US" b="1" dirty="0">
                <a:solidFill>
                  <a:schemeClr val="bg1"/>
                </a:solidFill>
              </a:rPr>
              <a:t>History is written as if women had no role in it and were hardly even present. </a:t>
            </a:r>
          </a:p>
          <a:p>
            <a:pPr marL="971550" lvl="2" indent="-285750"/>
            <a:r>
              <a:rPr lang="en-US" b="1" dirty="0">
                <a:solidFill>
                  <a:schemeClr val="bg1"/>
                </a:solidFill>
              </a:rPr>
              <a:t>Historians discuss a great length the violent war-making capacities of males. </a:t>
            </a:r>
          </a:p>
          <a:p>
            <a:pPr marL="0" indent="0">
              <a:buNone/>
            </a:pPr>
            <a:r>
              <a:rPr lang="en-US" b="1" dirty="0" smtClean="0">
                <a:solidFill>
                  <a:srgbClr val="FFC000"/>
                </a:solidFill>
              </a:rPr>
              <a:t>F. </a:t>
            </a:r>
            <a:r>
              <a:rPr lang="en-US" b="1" dirty="0" smtClean="0">
                <a:solidFill>
                  <a:schemeClr val="bg1"/>
                </a:solidFill>
              </a:rPr>
              <a:t>Society </a:t>
            </a:r>
            <a:r>
              <a:rPr lang="en-US" b="1" dirty="0">
                <a:solidFill>
                  <a:schemeClr val="bg1"/>
                </a:solidFill>
              </a:rPr>
              <a:t>feels ownership over women’s bodies.</a:t>
            </a:r>
          </a:p>
          <a:p>
            <a:pPr marL="628650" lvl="1" indent="-285750"/>
            <a:r>
              <a:rPr lang="en-US" b="1" dirty="0">
                <a:solidFill>
                  <a:schemeClr val="bg1"/>
                </a:solidFill>
              </a:rPr>
              <a:t>Sexually, economically, and politically.</a:t>
            </a:r>
          </a:p>
          <a:p>
            <a:pPr marL="0" indent="0">
              <a:buNone/>
            </a:pPr>
            <a:r>
              <a:rPr lang="en-US" b="1" dirty="0" smtClean="0">
                <a:solidFill>
                  <a:srgbClr val="FFC000"/>
                </a:solidFill>
              </a:rPr>
              <a:t>G.</a:t>
            </a:r>
            <a:r>
              <a:rPr lang="en-US" b="1" dirty="0" smtClean="0">
                <a:solidFill>
                  <a:schemeClr val="bg1"/>
                </a:solidFill>
              </a:rPr>
              <a:t> Powerful </a:t>
            </a:r>
            <a:r>
              <a:rPr lang="en-US" b="1" dirty="0">
                <a:solidFill>
                  <a:schemeClr val="bg1"/>
                </a:solidFill>
              </a:rPr>
              <a:t>and/or independent women are demonized by society.</a:t>
            </a:r>
          </a:p>
          <a:p>
            <a:pPr marL="0" indent="0">
              <a:buNone/>
            </a:pPr>
            <a:r>
              <a:rPr lang="en-US" b="1" dirty="0" smtClean="0">
                <a:solidFill>
                  <a:srgbClr val="FFC000"/>
                </a:solidFill>
              </a:rPr>
              <a:t>H. </a:t>
            </a:r>
            <a:r>
              <a:rPr lang="en-US" b="1" dirty="0" smtClean="0">
                <a:solidFill>
                  <a:schemeClr val="bg1"/>
                </a:solidFill>
              </a:rPr>
              <a:t>The </a:t>
            </a:r>
            <a:r>
              <a:rPr lang="en-US" b="1" dirty="0">
                <a:solidFill>
                  <a:schemeClr val="bg1"/>
                </a:solidFill>
              </a:rPr>
              <a:t>typically assigned gender roles for women within families and society are often boring and unfulfilling. </a:t>
            </a:r>
          </a:p>
        </p:txBody>
      </p:sp>
      <p:sp>
        <p:nvSpPr>
          <p:cNvPr id="4" name="Slide Number Placeholder 3">
            <a:extLst>
              <a:ext uri="{FF2B5EF4-FFF2-40B4-BE49-F238E27FC236}">
                <a16:creationId xmlns:a16="http://schemas.microsoft.com/office/drawing/2014/main" id="{81980D56-17A3-4546-AB63-1F354A8D9F33}"/>
              </a:ext>
            </a:extLst>
          </p:cNvPr>
          <p:cNvSpPr>
            <a:spLocks noGrp="1"/>
          </p:cNvSpPr>
          <p:nvPr>
            <p:ph type="sldNum" idx="12"/>
          </p:nvPr>
        </p:nvSpPr>
        <p:spPr/>
        <p:txBody>
          <a:bodyPr/>
          <a:lstStyle/>
          <a:p>
            <a:fld id="{00000000-1234-1234-1234-123412341234}" type="slidenum">
              <a:rPr lang="en" smtClean="0"/>
              <a:pPr/>
              <a:t>18</a:t>
            </a:fld>
            <a:endParaRPr lang="en"/>
          </a:p>
        </p:txBody>
      </p:sp>
    </p:spTree>
    <p:extLst>
      <p:ext uri="{BB962C8B-B14F-4D97-AF65-F5344CB8AC3E}">
        <p14:creationId xmlns:p14="http://schemas.microsoft.com/office/powerpoint/2010/main" val="39037052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2700" dirty="0"/>
              <a:t>What evidence for Feminist critiques of society can we find?</a:t>
            </a:r>
          </a:p>
        </p:txBody>
      </p:sp>
      <p:sp>
        <p:nvSpPr>
          <p:cNvPr id="3" name="Content Placeholder 2"/>
          <p:cNvSpPr>
            <a:spLocks noGrp="1"/>
          </p:cNvSpPr>
          <p:nvPr>
            <p:ph sz="half" idx="1"/>
          </p:nvPr>
        </p:nvSpPr>
        <p:spPr>
          <a:xfrm>
            <a:off x="544530" y="1214633"/>
            <a:ext cx="5892293" cy="5161534"/>
          </a:xfrm>
        </p:spPr>
        <p:txBody>
          <a:bodyPr>
            <a:normAutofit fontScale="85000" lnSpcReduction="10000"/>
          </a:bodyPr>
          <a:lstStyle/>
          <a:p>
            <a:r>
              <a:rPr lang="en-US" dirty="0"/>
              <a:t>Read the article. </a:t>
            </a:r>
          </a:p>
          <a:p>
            <a:pPr lvl="1"/>
            <a:r>
              <a:rPr lang="en-US" sz="1350" dirty="0"/>
              <a:t>In writing: “Reply” to the two user comments Mr. Smith included.</a:t>
            </a:r>
          </a:p>
          <a:p>
            <a:pPr lvl="1"/>
            <a:r>
              <a:rPr lang="en-US" sz="1800" b="1" dirty="0"/>
              <a:t>What is significant about trying to measure the disparity of men and women in power this way?</a:t>
            </a:r>
          </a:p>
          <a:p>
            <a:pPr lvl="1"/>
            <a:r>
              <a:rPr lang="en-US" sz="1800" b="1" dirty="0"/>
              <a:t>Is this article fair? </a:t>
            </a:r>
          </a:p>
          <a:p>
            <a:pPr lvl="1"/>
            <a:r>
              <a:rPr lang="en-US" sz="1800" b="1" dirty="0"/>
              <a:t>What questions do you have?</a:t>
            </a:r>
          </a:p>
          <a:p>
            <a:endParaRPr lang="en-US" dirty="0"/>
          </a:p>
          <a:p>
            <a:r>
              <a:rPr lang="en-US" dirty="0"/>
              <a:t>NPR Story: “Nike Sees Executive Departures in Harassment Reckoning”</a:t>
            </a:r>
          </a:p>
          <a:p>
            <a:pPr lvl="1"/>
            <a:r>
              <a:rPr lang="en-US" dirty="0">
                <a:hlinkClick r:id="rId2"/>
              </a:rPr>
              <a:t>https://www.npr.org/2018/05/15/610445057/nike-sees-executive-departures-in-harassment-reckoning</a:t>
            </a:r>
            <a:endParaRPr lang="en-US" dirty="0"/>
          </a:p>
          <a:p>
            <a:pPr lvl="1"/>
            <a:r>
              <a:rPr lang="en-US" dirty="0"/>
              <a:t>Fowler: “Maybe men shouldn’t talk that way in a locker room either– secret sexism is just as bad as secret racism or homophobia.”</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9474" b="34386"/>
          <a:stretch/>
        </p:blipFill>
        <p:spPr>
          <a:xfrm>
            <a:off x="6660030" y="1214633"/>
            <a:ext cx="5413934" cy="5406086"/>
          </a:xfrm>
          <a:prstGeom prst="rect">
            <a:avLst/>
          </a:prstGeom>
        </p:spPr>
      </p:pic>
    </p:spTree>
    <p:extLst>
      <p:ext uri="{BB962C8B-B14F-4D97-AF65-F5344CB8AC3E}">
        <p14:creationId xmlns:p14="http://schemas.microsoft.com/office/powerpoint/2010/main" val="1176238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800" y="128337"/>
            <a:ext cx="9996000" cy="1086296"/>
          </a:xfrm>
        </p:spPr>
        <p:txBody>
          <a:bodyPr/>
          <a:lstStyle/>
          <a:p>
            <a:r>
              <a:rPr lang="en-US" sz="2600" dirty="0"/>
              <a:t>Open </a:t>
            </a:r>
            <a:r>
              <a:rPr lang="en-US" sz="2600" i="1" dirty="0"/>
              <a:t>The House on Mango Street</a:t>
            </a:r>
            <a:r>
              <a:rPr lang="en-US" sz="2600" dirty="0"/>
              <a:t> and read “The House on Mango Street” (3-5); “Hairs” (6-7); and “Boys &amp; Girls” (8-9).</a:t>
            </a:r>
          </a:p>
        </p:txBody>
      </p:sp>
      <p:sp>
        <p:nvSpPr>
          <p:cNvPr id="3" name="Text Placeholder 2"/>
          <p:cNvSpPr>
            <a:spLocks noGrp="1"/>
          </p:cNvSpPr>
          <p:nvPr>
            <p:ph type="body" idx="1"/>
          </p:nvPr>
        </p:nvSpPr>
        <p:spPr>
          <a:xfrm>
            <a:off x="732799" y="1600199"/>
            <a:ext cx="8839824" cy="4961021"/>
          </a:xfrm>
        </p:spPr>
        <p:txBody>
          <a:bodyPr/>
          <a:lstStyle/>
          <a:p>
            <a:pPr marL="514350" indent="-514350">
              <a:buFont typeface="+mj-lt"/>
              <a:buAutoNum type="arabicPeriod"/>
            </a:pPr>
            <a:r>
              <a:rPr lang="en-US" sz="2600" b="1" dirty="0"/>
              <a:t>What was </a:t>
            </a:r>
            <a:r>
              <a:rPr lang="en-US" sz="2600" b="1" dirty="0">
                <a:solidFill>
                  <a:schemeClr val="bg1"/>
                </a:solidFill>
              </a:rPr>
              <a:t>each section about?  What was your impression of </a:t>
            </a:r>
            <a:r>
              <a:rPr lang="en-US" sz="2600" b="1" dirty="0" smtClean="0">
                <a:solidFill>
                  <a:schemeClr val="bg1"/>
                </a:solidFill>
              </a:rPr>
              <a:t>the passages? Their structure? What </a:t>
            </a:r>
            <a:r>
              <a:rPr lang="en-US" sz="2600" b="1" dirty="0">
                <a:solidFill>
                  <a:schemeClr val="bg1"/>
                </a:solidFill>
              </a:rPr>
              <a:t>do you know about the narrator</a:t>
            </a:r>
            <a:r>
              <a:rPr lang="en-US" sz="2600" b="1" dirty="0" smtClean="0">
                <a:solidFill>
                  <a:schemeClr val="bg1"/>
                </a:solidFill>
              </a:rPr>
              <a:t>?</a:t>
            </a:r>
            <a:endParaRPr lang="en-US" sz="2600" b="1" dirty="0">
              <a:solidFill>
                <a:schemeClr val="bg1"/>
              </a:solidFill>
            </a:endParaRPr>
          </a:p>
          <a:p>
            <a:pPr marL="514350" indent="-514350">
              <a:buFont typeface="+mj-lt"/>
              <a:buAutoNum type="arabicPeriod"/>
            </a:pPr>
            <a:r>
              <a:rPr lang="en-US" sz="2600" b="1" dirty="0">
                <a:solidFill>
                  <a:schemeClr val="bg1"/>
                </a:solidFill>
              </a:rPr>
              <a:t>What did you notice about the structure, style, content, length, etc. of the text?  List 2 things then talk to a neighbor and work together to come up with a total of 5 things. </a:t>
            </a:r>
          </a:p>
          <a:p>
            <a:pPr marL="514350" indent="-514350">
              <a:buFont typeface="+mj-lt"/>
              <a:buAutoNum type="arabicPeriod"/>
            </a:pPr>
            <a:r>
              <a:rPr lang="en-US" sz="2600" b="1" dirty="0">
                <a:solidFill>
                  <a:schemeClr val="bg1"/>
                </a:solidFill>
              </a:rPr>
              <a:t>Identify </a:t>
            </a:r>
            <a:r>
              <a:rPr lang="en-US" sz="2600" b="1" dirty="0" smtClean="0">
                <a:solidFill>
                  <a:schemeClr val="bg1"/>
                </a:solidFill>
              </a:rPr>
              <a:t>1-2 examples each </a:t>
            </a:r>
            <a:r>
              <a:rPr lang="en-US" sz="2600" b="1" dirty="0">
                <a:solidFill>
                  <a:schemeClr val="bg1"/>
                </a:solidFill>
              </a:rPr>
              <a:t>of metaphor, simile </a:t>
            </a:r>
            <a:r>
              <a:rPr lang="en-US" sz="2600" b="1" dirty="0" smtClean="0">
                <a:solidFill>
                  <a:schemeClr val="bg1"/>
                </a:solidFill>
              </a:rPr>
              <a:t>AND </a:t>
            </a:r>
            <a:r>
              <a:rPr lang="en-US" sz="2600" b="1" dirty="0">
                <a:solidFill>
                  <a:schemeClr val="bg1"/>
                </a:solidFill>
              </a:rPr>
              <a:t>personification.</a:t>
            </a:r>
          </a:p>
        </p:txBody>
      </p:sp>
      <p:sp>
        <p:nvSpPr>
          <p:cNvPr id="4" name="Slide Number Placeholder 3"/>
          <p:cNvSpPr>
            <a:spLocks noGrp="1"/>
          </p:cNvSpPr>
          <p:nvPr>
            <p:ph type="sldNum" idx="12"/>
          </p:nvPr>
        </p:nvSpPr>
        <p:spPr/>
        <p:txBody>
          <a:bodyPr/>
          <a:lstStyle/>
          <a:p>
            <a:fld id="{00000000-1234-1234-1234-123412341234}" type="slidenum">
              <a:rPr lang="en" smtClean="0"/>
              <a:pPr/>
              <a:t>2</a:t>
            </a:fld>
            <a:endParaRPr lang="en"/>
          </a:p>
        </p:txBody>
      </p:sp>
      <p:pic>
        <p:nvPicPr>
          <p:cNvPr id="5" name="Picture 2" descr="Image result for the house on mango street"/>
          <p:cNvPicPr>
            <a:picLocks noChangeAspect="1" noChangeArrowheads="1"/>
          </p:cNvPicPr>
          <p:nvPr/>
        </p:nvPicPr>
        <p:blipFill rotWithShape="1">
          <a:blip r:embed="rId2">
            <a:extLst>
              <a:ext uri="{28A0092B-C50C-407E-A947-70E740481C1C}">
                <a14:useLocalDpi xmlns:a14="http://schemas.microsoft.com/office/drawing/2010/main" val="0"/>
              </a:ext>
            </a:extLst>
          </a:blip>
          <a:srcRect l="14771" r="14782"/>
          <a:stretch/>
        </p:blipFill>
        <p:spPr bwMode="auto">
          <a:xfrm>
            <a:off x="9572623" y="1852863"/>
            <a:ext cx="2486526" cy="3867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00719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800" y="407842"/>
            <a:ext cx="9996000" cy="732800"/>
          </a:xfrm>
        </p:spPr>
        <p:txBody>
          <a:bodyPr>
            <a:normAutofit fontScale="90000"/>
          </a:bodyPr>
          <a:lstStyle/>
          <a:p>
            <a:pPr algn="ctr"/>
            <a:r>
              <a:rPr lang="en-US" sz="2700" dirty="0"/>
              <a:t>What evidence for Feminist critiques of society can we find?</a:t>
            </a:r>
          </a:p>
        </p:txBody>
      </p:sp>
      <p:pic>
        <p:nvPicPr>
          <p:cNvPr id="4" name="Content Placeholder 3"/>
          <p:cNvPicPr>
            <a:picLocks noGrp="1" noChangeAspect="1"/>
          </p:cNvPicPr>
          <p:nvPr>
            <p:ph sz="half" idx="1"/>
          </p:nvPr>
        </p:nvPicPr>
        <p:blipFill>
          <a:blip r:embed="rId2"/>
          <a:stretch>
            <a:fillRect/>
          </a:stretch>
        </p:blipFill>
        <p:spPr>
          <a:xfrm>
            <a:off x="441790" y="1205756"/>
            <a:ext cx="5288852" cy="5020383"/>
          </a:xfrm>
          <a:prstGeom prst="rect">
            <a:avLst/>
          </a:prstGeom>
          <a:ln>
            <a:solidFill>
              <a:schemeClr val="accent1"/>
            </a:solidFill>
          </a:ln>
        </p:spPr>
      </p:pic>
      <p:pic>
        <p:nvPicPr>
          <p:cNvPr id="5" name="Picture 4"/>
          <p:cNvPicPr>
            <a:picLocks noChangeAspect="1"/>
          </p:cNvPicPr>
          <p:nvPr/>
        </p:nvPicPr>
        <p:blipFill>
          <a:blip r:embed="rId3"/>
          <a:stretch>
            <a:fillRect/>
          </a:stretch>
        </p:blipFill>
        <p:spPr>
          <a:xfrm>
            <a:off x="6317148" y="1214633"/>
            <a:ext cx="5142052" cy="3897628"/>
          </a:xfrm>
          <a:prstGeom prst="rect">
            <a:avLst/>
          </a:prstGeom>
          <a:ln>
            <a:solidFill>
              <a:schemeClr val="accent1"/>
            </a:solidFill>
          </a:ln>
        </p:spPr>
      </p:pic>
      <p:pic>
        <p:nvPicPr>
          <p:cNvPr id="6" name="Picture 5"/>
          <p:cNvPicPr>
            <a:picLocks noChangeAspect="1"/>
          </p:cNvPicPr>
          <p:nvPr/>
        </p:nvPicPr>
        <p:blipFill>
          <a:blip r:embed="rId4"/>
          <a:stretch>
            <a:fillRect/>
          </a:stretch>
        </p:blipFill>
        <p:spPr>
          <a:xfrm>
            <a:off x="4291201" y="5228194"/>
            <a:ext cx="7644497" cy="1429459"/>
          </a:xfrm>
          <a:prstGeom prst="rect">
            <a:avLst/>
          </a:prstGeom>
          <a:ln>
            <a:solidFill>
              <a:schemeClr val="accent1"/>
            </a:solidFill>
          </a:ln>
        </p:spPr>
      </p:pic>
    </p:spTree>
    <p:extLst>
      <p:ext uri="{BB962C8B-B14F-4D97-AF65-F5344CB8AC3E}">
        <p14:creationId xmlns:p14="http://schemas.microsoft.com/office/powerpoint/2010/main" val="2785213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solidFill>
                  <a:schemeClr val="accent5"/>
                </a:solidFill>
              </a:rPr>
              <a:t>Vignette</a:t>
            </a:r>
            <a:endParaRPr lang="en-US" sz="5400" dirty="0"/>
          </a:p>
        </p:txBody>
      </p:sp>
      <p:sp>
        <p:nvSpPr>
          <p:cNvPr id="3" name="Text Placeholder 2"/>
          <p:cNvSpPr>
            <a:spLocks noGrp="1"/>
          </p:cNvSpPr>
          <p:nvPr>
            <p:ph type="body" idx="1"/>
          </p:nvPr>
        </p:nvSpPr>
        <p:spPr>
          <a:xfrm>
            <a:off x="732800" y="1214633"/>
            <a:ext cx="9996000" cy="4313967"/>
          </a:xfrm>
        </p:spPr>
        <p:txBody>
          <a:bodyPr/>
          <a:lstStyle/>
          <a:p>
            <a:pPr marL="101598" indent="0">
              <a:buNone/>
            </a:pPr>
            <a:r>
              <a:rPr lang="en-US" sz="2600" b="1" dirty="0"/>
              <a:t>A </a:t>
            </a:r>
            <a:r>
              <a:rPr lang="en-US" sz="2600" b="1" dirty="0">
                <a:solidFill>
                  <a:schemeClr val="accent5"/>
                </a:solidFill>
              </a:rPr>
              <a:t>vignette </a:t>
            </a:r>
            <a:r>
              <a:rPr lang="en-US" sz="2600" b="1" dirty="0"/>
              <a:t>is a short narrative passage that does not follow </a:t>
            </a:r>
            <a:r>
              <a:rPr lang="en-US" sz="2600" b="1" dirty="0" smtClean="0"/>
              <a:t>the </a:t>
            </a:r>
            <a:r>
              <a:rPr lang="en-US" sz="2600" b="1" dirty="0"/>
              <a:t>typical </a:t>
            </a:r>
            <a:r>
              <a:rPr lang="en-US" sz="2600" b="1" dirty="0" smtClean="0"/>
              <a:t>grammatical </a:t>
            </a:r>
            <a:r>
              <a:rPr lang="en-US" sz="2600" b="1" dirty="0"/>
              <a:t>structure, instead opting for a poetic approach. Each </a:t>
            </a:r>
            <a:r>
              <a:rPr lang="en-US" sz="2600" b="1" i="1" dirty="0" smtClean="0"/>
              <a:t>The House on Mango Street (HOMS)</a:t>
            </a:r>
            <a:r>
              <a:rPr lang="en-US" sz="2600" b="1" dirty="0" smtClean="0"/>
              <a:t> </a:t>
            </a:r>
            <a:r>
              <a:rPr lang="en-US" sz="2600" b="1" dirty="0"/>
              <a:t>section is a </a:t>
            </a:r>
            <a:r>
              <a:rPr lang="en-US" sz="2600" b="1" dirty="0">
                <a:solidFill>
                  <a:schemeClr val="accent5"/>
                </a:solidFill>
              </a:rPr>
              <a:t>Vignette</a:t>
            </a:r>
            <a:r>
              <a:rPr lang="en-US" sz="2600" b="1" dirty="0"/>
              <a:t>. The word comes from French for ‘little vine.’ Typically </a:t>
            </a:r>
            <a:r>
              <a:rPr lang="en-US" sz="2600" b="1" dirty="0">
                <a:solidFill>
                  <a:schemeClr val="accent5"/>
                </a:solidFill>
              </a:rPr>
              <a:t>vignettes </a:t>
            </a:r>
            <a:r>
              <a:rPr lang="en-US" sz="2600" b="1" dirty="0">
                <a:solidFill>
                  <a:schemeClr val="bg1"/>
                </a:solidFill>
              </a:rPr>
              <a:t>focus on one moment or character and try and evoke more meaning through figurative </a:t>
            </a:r>
            <a:r>
              <a:rPr lang="en-US" sz="2600" b="1" dirty="0" smtClean="0">
                <a:solidFill>
                  <a:schemeClr val="bg1"/>
                </a:solidFill>
              </a:rPr>
              <a:t>language and poetic structures </a:t>
            </a:r>
            <a:r>
              <a:rPr lang="en-US" sz="2600" b="1" dirty="0">
                <a:solidFill>
                  <a:schemeClr val="bg1"/>
                </a:solidFill>
              </a:rPr>
              <a:t>than plot. </a:t>
            </a:r>
          </a:p>
          <a:p>
            <a:pPr marL="101598" indent="0">
              <a:buNone/>
            </a:pPr>
            <a:endParaRPr lang="en-US" sz="2600" b="1" dirty="0"/>
          </a:p>
          <a:p>
            <a:pPr marL="101598" indent="0">
              <a:buNone/>
            </a:pPr>
            <a:r>
              <a:rPr lang="en-US" sz="2600" b="1" dirty="0">
                <a:solidFill>
                  <a:srgbClr val="CC3300"/>
                </a:solidFill>
              </a:rPr>
              <a:t>4.  </a:t>
            </a:r>
            <a:r>
              <a:rPr lang="en-US" sz="2600" b="1" dirty="0"/>
              <a:t>Why would an author choose to write </a:t>
            </a:r>
            <a:r>
              <a:rPr lang="en-US" sz="2600" b="1" dirty="0">
                <a:solidFill>
                  <a:schemeClr val="accent5"/>
                </a:solidFill>
              </a:rPr>
              <a:t>vignettes</a:t>
            </a:r>
            <a:r>
              <a:rPr lang="en-US" sz="2600" b="1" dirty="0"/>
              <a:t>? </a:t>
            </a:r>
          </a:p>
        </p:txBody>
      </p:sp>
      <p:sp>
        <p:nvSpPr>
          <p:cNvPr id="4" name="Slide Number Placeholder 3"/>
          <p:cNvSpPr>
            <a:spLocks noGrp="1"/>
          </p:cNvSpPr>
          <p:nvPr>
            <p:ph type="sldNum" idx="12"/>
          </p:nvPr>
        </p:nvSpPr>
        <p:spPr/>
        <p:txBody>
          <a:bodyPr/>
          <a:lstStyle/>
          <a:p>
            <a:fld id="{00000000-1234-1234-1234-123412341234}" type="slidenum">
              <a:rPr lang="en" smtClean="0"/>
              <a:pPr/>
              <a:t>3</a:t>
            </a:fld>
            <a:endParaRPr lang="en"/>
          </a:p>
        </p:txBody>
      </p:sp>
    </p:spTree>
    <p:extLst>
      <p:ext uri="{BB962C8B-B14F-4D97-AF65-F5344CB8AC3E}">
        <p14:creationId xmlns:p14="http://schemas.microsoft.com/office/powerpoint/2010/main" val="3430915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800" y="237392"/>
            <a:ext cx="9996000" cy="977241"/>
          </a:xfrm>
        </p:spPr>
        <p:txBody>
          <a:bodyPr/>
          <a:lstStyle/>
          <a:p>
            <a:r>
              <a:rPr lang="en-US" sz="3200" dirty="0"/>
              <a:t>“The House on Mango Street,” “Hairs,” and “Boys &amp; Girls”</a:t>
            </a:r>
          </a:p>
        </p:txBody>
      </p:sp>
      <p:sp>
        <p:nvSpPr>
          <p:cNvPr id="3" name="Text Placeholder 2"/>
          <p:cNvSpPr>
            <a:spLocks noGrp="1"/>
          </p:cNvSpPr>
          <p:nvPr>
            <p:ph type="body" idx="1"/>
          </p:nvPr>
        </p:nvSpPr>
        <p:spPr>
          <a:xfrm>
            <a:off x="732800" y="1600200"/>
            <a:ext cx="10635654" cy="3928400"/>
          </a:xfrm>
        </p:spPr>
        <p:txBody>
          <a:bodyPr/>
          <a:lstStyle/>
          <a:p>
            <a:pPr marL="101598" indent="0">
              <a:buNone/>
            </a:pPr>
            <a:r>
              <a:rPr lang="en-US" sz="3200" b="1" dirty="0" smtClean="0"/>
              <a:t>Discussion:</a:t>
            </a:r>
          </a:p>
          <a:p>
            <a:r>
              <a:rPr lang="en-US" sz="3200" b="1" dirty="0" smtClean="0"/>
              <a:t>What </a:t>
            </a:r>
            <a:r>
              <a:rPr lang="en-US" sz="3200" b="1" dirty="0"/>
              <a:t>is a narrator?</a:t>
            </a:r>
          </a:p>
          <a:p>
            <a:r>
              <a:rPr lang="en-US" sz="3200" b="1" dirty="0"/>
              <a:t>What do we learn about our narrator?</a:t>
            </a:r>
          </a:p>
          <a:p>
            <a:r>
              <a:rPr lang="en-US" sz="3200" b="1" dirty="0"/>
              <a:t>What do we learn about our setting?</a:t>
            </a:r>
          </a:p>
          <a:p>
            <a:pPr lvl="1"/>
            <a:r>
              <a:rPr lang="en-US" sz="3200" b="1" dirty="0"/>
              <a:t>How would you describe it? Is it like the plateau?</a:t>
            </a:r>
          </a:p>
          <a:p>
            <a:endParaRPr lang="en-US" sz="2800" b="1" dirty="0"/>
          </a:p>
        </p:txBody>
      </p:sp>
      <p:sp>
        <p:nvSpPr>
          <p:cNvPr id="4" name="Slide Number Placeholder 3"/>
          <p:cNvSpPr>
            <a:spLocks noGrp="1"/>
          </p:cNvSpPr>
          <p:nvPr>
            <p:ph type="sldNum" idx="12"/>
          </p:nvPr>
        </p:nvSpPr>
        <p:spPr/>
        <p:txBody>
          <a:bodyPr/>
          <a:lstStyle/>
          <a:p>
            <a:fld id="{00000000-1234-1234-1234-123412341234}" type="slidenum">
              <a:rPr lang="en" smtClean="0"/>
              <a:pPr/>
              <a:t>4</a:t>
            </a:fld>
            <a:endParaRPr lang="en"/>
          </a:p>
        </p:txBody>
      </p:sp>
    </p:spTree>
    <p:extLst>
      <p:ext uri="{BB962C8B-B14F-4D97-AF65-F5344CB8AC3E}">
        <p14:creationId xmlns:p14="http://schemas.microsoft.com/office/powerpoint/2010/main" val="24046280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799" y="167054"/>
            <a:ext cx="9996000" cy="1021202"/>
          </a:xfrm>
        </p:spPr>
        <p:txBody>
          <a:bodyPr/>
          <a:lstStyle/>
          <a:p>
            <a:r>
              <a:rPr lang="en-US" sz="4000" dirty="0">
                <a:solidFill>
                  <a:schemeClr val="accent2"/>
                </a:solidFill>
              </a:rPr>
              <a:t>Unreliable Narrator</a:t>
            </a:r>
            <a:endParaRPr lang="en-US" sz="4000" dirty="0"/>
          </a:p>
        </p:txBody>
      </p:sp>
      <p:sp>
        <p:nvSpPr>
          <p:cNvPr id="3" name="Text Placeholder 2"/>
          <p:cNvSpPr>
            <a:spLocks noGrp="1"/>
          </p:cNvSpPr>
          <p:nvPr>
            <p:ph type="body" idx="1"/>
          </p:nvPr>
        </p:nvSpPr>
        <p:spPr>
          <a:xfrm>
            <a:off x="732799" y="1002324"/>
            <a:ext cx="10740743" cy="4460962"/>
          </a:xfrm>
        </p:spPr>
        <p:txBody>
          <a:bodyPr/>
          <a:lstStyle/>
          <a:p>
            <a:pPr marL="101598" indent="0">
              <a:buNone/>
            </a:pPr>
            <a:r>
              <a:rPr lang="en-US" b="1" dirty="0" smtClean="0"/>
              <a:t>the </a:t>
            </a:r>
            <a:r>
              <a:rPr lang="en-US" b="1" dirty="0"/>
              <a:t>first person voice who’s perspective </a:t>
            </a:r>
            <a:r>
              <a:rPr lang="en-US" dirty="0" smtClean="0"/>
              <a:t>(the narrator) </a:t>
            </a:r>
            <a:r>
              <a:rPr lang="en-US" b="1" dirty="0" smtClean="0"/>
              <a:t>we </a:t>
            </a:r>
            <a:r>
              <a:rPr lang="en-US" b="1" dirty="0"/>
              <a:t>experience the story </a:t>
            </a:r>
            <a:r>
              <a:rPr lang="en-US" b="1" dirty="0" smtClean="0"/>
              <a:t>through. They cannot </a:t>
            </a:r>
            <a:r>
              <a:rPr lang="en-US" b="1" dirty="0"/>
              <a:t>always be relied </a:t>
            </a:r>
            <a:r>
              <a:rPr lang="en-US" b="1" dirty="0" smtClean="0"/>
              <a:t>on to be accurate, </a:t>
            </a:r>
            <a:r>
              <a:rPr lang="en-US" b="1" dirty="0"/>
              <a:t>or </a:t>
            </a:r>
            <a:r>
              <a:rPr lang="en-US" b="1" dirty="0" smtClean="0"/>
              <a:t>may </a:t>
            </a:r>
            <a:r>
              <a:rPr lang="en-US" b="1" dirty="0"/>
              <a:t>experience or interpret events differently than other </a:t>
            </a:r>
            <a:r>
              <a:rPr lang="en-US" b="1" dirty="0" smtClean="0"/>
              <a:t>characters or readers. The use of an </a:t>
            </a:r>
            <a:r>
              <a:rPr lang="en-US" b="1" dirty="0">
                <a:solidFill>
                  <a:schemeClr val="accent2"/>
                </a:solidFill>
              </a:rPr>
              <a:t>Unreliable Narrator </a:t>
            </a:r>
            <a:r>
              <a:rPr lang="en-US" b="1" dirty="0" smtClean="0"/>
              <a:t>forces </a:t>
            </a:r>
            <a:r>
              <a:rPr lang="en-US" b="1" dirty="0"/>
              <a:t>readers to question </a:t>
            </a:r>
            <a:r>
              <a:rPr lang="en-US" b="1" dirty="0" smtClean="0"/>
              <a:t>the text </a:t>
            </a:r>
            <a:r>
              <a:rPr lang="en-US" b="1" dirty="0"/>
              <a:t>and read between the lines.</a:t>
            </a:r>
          </a:p>
          <a:p>
            <a:r>
              <a:rPr lang="en-US" b="1" dirty="0"/>
              <a:t>Can be because characters experience or understand things differently due to age, inexperience, etc. </a:t>
            </a:r>
          </a:p>
          <a:p>
            <a:r>
              <a:rPr lang="en-US" b="1" dirty="0"/>
              <a:t>Esperanza is an </a:t>
            </a:r>
            <a:r>
              <a:rPr lang="en-US" b="1" dirty="0">
                <a:solidFill>
                  <a:schemeClr val="accent2"/>
                </a:solidFill>
              </a:rPr>
              <a:t>Unreliable Narrator </a:t>
            </a:r>
            <a:r>
              <a:rPr lang="en-US" b="1" dirty="0"/>
              <a:t> </a:t>
            </a:r>
          </a:p>
          <a:p>
            <a:pPr marL="101598" indent="0">
              <a:buNone/>
            </a:pPr>
            <a:r>
              <a:rPr lang="en-US" b="1" dirty="0">
                <a:solidFill>
                  <a:srgbClr val="FF3300"/>
                </a:solidFill>
              </a:rPr>
              <a:t>5.  </a:t>
            </a:r>
            <a:r>
              <a:rPr lang="en-US" b="1" dirty="0" smtClean="0"/>
              <a:t>Was </a:t>
            </a:r>
            <a:r>
              <a:rPr lang="en-US" b="1" dirty="0"/>
              <a:t>Pi an </a:t>
            </a:r>
            <a:r>
              <a:rPr lang="en-US" b="1" dirty="0">
                <a:solidFill>
                  <a:schemeClr val="accent2"/>
                </a:solidFill>
              </a:rPr>
              <a:t>Unreliable Narrator</a:t>
            </a:r>
            <a:r>
              <a:rPr lang="en-US" b="1" dirty="0">
                <a:solidFill>
                  <a:schemeClr val="bg1"/>
                </a:solidFill>
              </a:rPr>
              <a:t>? What challenges exist with reading an </a:t>
            </a:r>
            <a:r>
              <a:rPr lang="en-US" b="1" dirty="0">
                <a:solidFill>
                  <a:schemeClr val="accent2"/>
                </a:solidFill>
              </a:rPr>
              <a:t>Unreliable Narrator</a:t>
            </a:r>
            <a:r>
              <a:rPr lang="en-US" b="1" dirty="0">
                <a:solidFill>
                  <a:schemeClr val="bg1"/>
                </a:solidFill>
              </a:rPr>
              <a:t>? Why would an author intentionally use this technique?</a:t>
            </a:r>
          </a:p>
          <a:p>
            <a:pPr marL="101598" indent="0">
              <a:buNone/>
            </a:pPr>
            <a:endParaRPr lang="en-US" b="1" dirty="0"/>
          </a:p>
          <a:p>
            <a:pPr marL="101598" indent="0">
              <a:buNone/>
            </a:pPr>
            <a:endParaRPr lang="en-US" b="1" dirty="0"/>
          </a:p>
        </p:txBody>
      </p:sp>
      <p:sp>
        <p:nvSpPr>
          <p:cNvPr id="4" name="Slide Number Placeholder 3"/>
          <p:cNvSpPr>
            <a:spLocks noGrp="1"/>
          </p:cNvSpPr>
          <p:nvPr>
            <p:ph type="sldNum" idx="12"/>
          </p:nvPr>
        </p:nvSpPr>
        <p:spPr/>
        <p:txBody>
          <a:bodyPr/>
          <a:lstStyle/>
          <a:p>
            <a:fld id="{00000000-1234-1234-1234-123412341234}" type="slidenum">
              <a:rPr lang="en" smtClean="0"/>
              <a:pPr/>
              <a:t>5</a:t>
            </a:fld>
            <a:endParaRPr lang="en"/>
          </a:p>
        </p:txBody>
      </p:sp>
    </p:spTree>
    <p:extLst>
      <p:ext uri="{BB962C8B-B14F-4D97-AF65-F5344CB8AC3E}">
        <p14:creationId xmlns:p14="http://schemas.microsoft.com/office/powerpoint/2010/main" val="18977004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andra cisneros"/>
          <p:cNvPicPr>
            <a:picLocks noChangeAspect="1" noChangeArrowheads="1"/>
          </p:cNvPicPr>
          <p:nvPr/>
        </p:nvPicPr>
        <p:blipFill rotWithShape="1">
          <a:blip r:embed="rId2">
            <a:extLst>
              <a:ext uri="{28A0092B-C50C-407E-A947-70E740481C1C}">
                <a14:useLocalDpi xmlns:a14="http://schemas.microsoft.com/office/drawing/2010/main" val="0"/>
              </a:ext>
            </a:extLst>
          </a:blip>
          <a:srcRect l="12868"/>
          <a:stretch/>
        </p:blipFill>
        <p:spPr bwMode="auto">
          <a:xfrm>
            <a:off x="7095392" y="1679158"/>
            <a:ext cx="5096608" cy="39814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z="4800" u="sng" dirty="0"/>
              <a:t>Author</a:t>
            </a:r>
            <a:r>
              <a:rPr lang="en-US" sz="4800" dirty="0"/>
              <a:t>: Sandra Cisneros</a:t>
            </a:r>
          </a:p>
        </p:txBody>
      </p:sp>
      <p:sp>
        <p:nvSpPr>
          <p:cNvPr id="3" name="Text Placeholder 2"/>
          <p:cNvSpPr>
            <a:spLocks noGrp="1"/>
          </p:cNvSpPr>
          <p:nvPr>
            <p:ph type="body" idx="1"/>
          </p:nvPr>
        </p:nvSpPr>
        <p:spPr>
          <a:xfrm>
            <a:off x="158263" y="1214633"/>
            <a:ext cx="7156938" cy="5080659"/>
          </a:xfrm>
        </p:spPr>
        <p:txBody>
          <a:bodyPr/>
          <a:lstStyle/>
          <a:p>
            <a:r>
              <a:rPr lang="en-US" sz="1700" b="1" dirty="0"/>
              <a:t>Sandra Cisneros is an activist poet, short story writer, novelist, essayist and artist. Writing for over 50 years, her work explores the lives of </a:t>
            </a:r>
            <a:r>
              <a:rPr lang="en-US" sz="1700" b="1" dirty="0" smtClean="0"/>
              <a:t>working-class people. </a:t>
            </a:r>
            <a:endParaRPr lang="en-US" sz="1700" b="1" dirty="0"/>
          </a:p>
          <a:p>
            <a:r>
              <a:rPr lang="en-US" sz="1700" b="1" dirty="0"/>
              <a:t>Her numerous awards include NEA fellowships in both poetry and prose, the Texas Medal of the Arts, a MacArthur </a:t>
            </a:r>
            <a:r>
              <a:rPr lang="en-US" sz="1700" b="1" dirty="0" smtClean="0"/>
              <a:t>Genius Fellowship</a:t>
            </a:r>
            <a:r>
              <a:rPr lang="en-US" sz="1700" b="1" dirty="0"/>
              <a:t>, </a:t>
            </a:r>
            <a:r>
              <a:rPr lang="en-US" sz="1700" b="1" dirty="0" smtClean="0"/>
              <a:t>as well as </a:t>
            </a:r>
            <a:r>
              <a:rPr lang="en-US" sz="1700" b="1" dirty="0"/>
              <a:t>both national and international book awards. </a:t>
            </a:r>
          </a:p>
          <a:p>
            <a:r>
              <a:rPr lang="en-US" sz="1700" b="1" dirty="0" smtClean="0"/>
              <a:t>Recently she </a:t>
            </a:r>
            <a:r>
              <a:rPr lang="en-US" sz="1700" b="1" dirty="0"/>
              <a:t>received the Ford Foundation's Art of Change Fellowship, Chicago's Fifth Star Award, the PEN Center USA Literary Award, the Arthur R. Velasquez Award from the National Museum of Mexican </a:t>
            </a:r>
            <a:r>
              <a:rPr lang="en-US" sz="1700" b="1" dirty="0" smtClean="0"/>
              <a:t>Art, </a:t>
            </a:r>
            <a:r>
              <a:rPr lang="en-US" sz="1700" b="1" dirty="0"/>
              <a:t>and Loyola University's Arts &amp; Science </a:t>
            </a:r>
            <a:r>
              <a:rPr lang="en-US" sz="1700" b="1" dirty="0" err="1"/>
              <a:t>Damen</a:t>
            </a:r>
            <a:r>
              <a:rPr lang="en-US" sz="1700" b="1" dirty="0"/>
              <a:t> Award. </a:t>
            </a:r>
          </a:p>
          <a:p>
            <a:r>
              <a:rPr lang="en-US" sz="1700" b="1" dirty="0"/>
              <a:t>She received the 2015 National Medal of Arts presented to her by President Obama at the White House, she also received the Congressional Hispanic Caucus Institute's 2017 CHCI Chair's Award in Washington, D.C.</a:t>
            </a:r>
          </a:p>
        </p:txBody>
      </p:sp>
      <p:sp>
        <p:nvSpPr>
          <p:cNvPr id="4" name="Slide Number Placeholder 3"/>
          <p:cNvSpPr>
            <a:spLocks noGrp="1"/>
          </p:cNvSpPr>
          <p:nvPr>
            <p:ph type="sldNum" idx="12"/>
          </p:nvPr>
        </p:nvSpPr>
        <p:spPr/>
        <p:txBody>
          <a:bodyPr/>
          <a:lstStyle/>
          <a:p>
            <a:fld id="{00000000-1234-1234-1234-123412341234}" type="slidenum">
              <a:rPr lang="en" smtClean="0"/>
              <a:pPr/>
              <a:t>6</a:t>
            </a:fld>
            <a:endParaRPr lang="en"/>
          </a:p>
        </p:txBody>
      </p:sp>
    </p:spTree>
    <p:extLst>
      <p:ext uri="{BB962C8B-B14F-4D97-AF65-F5344CB8AC3E}">
        <p14:creationId xmlns:p14="http://schemas.microsoft.com/office/powerpoint/2010/main" val="10908058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0732" y="481833"/>
            <a:ext cx="4038068" cy="732800"/>
          </a:xfrm>
        </p:spPr>
        <p:txBody>
          <a:bodyPr/>
          <a:lstStyle/>
          <a:p>
            <a:r>
              <a:rPr lang="en-US" sz="3600" dirty="0"/>
              <a:t>Sandra Cisneros:</a:t>
            </a:r>
          </a:p>
        </p:txBody>
      </p:sp>
      <p:sp>
        <p:nvSpPr>
          <p:cNvPr id="3" name="Text Placeholder 2"/>
          <p:cNvSpPr>
            <a:spLocks noGrp="1"/>
          </p:cNvSpPr>
          <p:nvPr>
            <p:ph type="body" idx="1"/>
          </p:nvPr>
        </p:nvSpPr>
        <p:spPr>
          <a:xfrm>
            <a:off x="6288138" y="1574656"/>
            <a:ext cx="5903862" cy="4190454"/>
          </a:xfrm>
        </p:spPr>
        <p:txBody>
          <a:bodyPr/>
          <a:lstStyle/>
          <a:p>
            <a:r>
              <a:rPr lang="en-US" b="1" dirty="0"/>
              <a:t>Born December 1954 in Chicago, Illinois.</a:t>
            </a:r>
          </a:p>
          <a:p>
            <a:r>
              <a:rPr lang="en-US" b="1" dirty="0"/>
              <a:t>Cisneros was one of the first Hispanic-American writers who achieved commercial success. </a:t>
            </a:r>
          </a:p>
          <a:p>
            <a:r>
              <a:rPr lang="en-US" b="1" dirty="0"/>
              <a:t>She is praised for her works which bring the perspective of Chicana (Mexican-American) women into mainstream literature.</a:t>
            </a:r>
          </a:p>
          <a:p>
            <a:endParaRPr lang="en-US" b="1" dirty="0"/>
          </a:p>
        </p:txBody>
      </p:sp>
      <p:sp>
        <p:nvSpPr>
          <p:cNvPr id="4" name="Slide Number Placeholder 3"/>
          <p:cNvSpPr>
            <a:spLocks noGrp="1"/>
          </p:cNvSpPr>
          <p:nvPr>
            <p:ph type="sldNum" idx="12"/>
          </p:nvPr>
        </p:nvSpPr>
        <p:spPr/>
        <p:txBody>
          <a:bodyPr/>
          <a:lstStyle/>
          <a:p>
            <a:fld id="{00000000-1234-1234-1234-123412341234}" type="slidenum">
              <a:rPr lang="en" smtClean="0"/>
              <a:pPr/>
              <a:t>7</a:t>
            </a:fld>
            <a:endParaRPr lang="en"/>
          </a:p>
        </p:txBody>
      </p:sp>
      <p:pic>
        <p:nvPicPr>
          <p:cNvPr id="2052" name="Picture 4" descr="Image result for cisneros oba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8813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6601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isnerosWeb-ec64fe85.jpeg"/>
          <p:cNvPicPr>
            <a:picLocks noChangeAspect="1" noChangeArrowheads="1"/>
          </p:cNvPicPr>
          <p:nvPr/>
        </p:nvPicPr>
        <p:blipFill rotWithShape="1">
          <a:blip r:embed="rId2">
            <a:extLst>
              <a:ext uri="{28A0092B-C50C-407E-A947-70E740481C1C}">
                <a14:useLocalDpi xmlns:a14="http://schemas.microsoft.com/office/drawing/2010/main" val="0"/>
              </a:ext>
            </a:extLst>
          </a:blip>
          <a:srcRect r="9129"/>
          <a:stretch/>
        </p:blipFill>
        <p:spPr bwMode="auto">
          <a:xfrm>
            <a:off x="6707431" y="1720902"/>
            <a:ext cx="5484569" cy="38979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z="4800" dirty="0"/>
              <a:t>Sandra Cisneros</a:t>
            </a:r>
          </a:p>
        </p:txBody>
      </p:sp>
      <p:sp>
        <p:nvSpPr>
          <p:cNvPr id="3" name="Text Placeholder 2"/>
          <p:cNvSpPr>
            <a:spLocks noGrp="1"/>
          </p:cNvSpPr>
          <p:nvPr>
            <p:ph type="body" idx="1"/>
          </p:nvPr>
        </p:nvSpPr>
        <p:spPr>
          <a:xfrm>
            <a:off x="178418" y="1019908"/>
            <a:ext cx="7295044" cy="5105225"/>
          </a:xfrm>
        </p:spPr>
        <p:txBody>
          <a:bodyPr/>
          <a:lstStyle/>
          <a:p>
            <a:r>
              <a:rPr lang="en-US" sz="2000" b="1" dirty="0">
                <a:solidFill>
                  <a:schemeClr val="bg1"/>
                </a:solidFill>
              </a:rPr>
              <a:t>She writes about </a:t>
            </a:r>
            <a:r>
              <a:rPr lang="en-US" sz="2000" b="1" dirty="0">
                <a:solidFill>
                  <a:srgbClr val="FFC000"/>
                </a:solidFill>
              </a:rPr>
              <a:t>conflicts</a:t>
            </a:r>
            <a:r>
              <a:rPr lang="en-US" sz="2000" b="1" dirty="0">
                <a:solidFill>
                  <a:schemeClr val="bg1"/>
                </a:solidFill>
              </a:rPr>
              <a:t> directly related to her upbringing:  divided cultural loyalties (Mexican/American), feelings of alienation, and degradation associated with </a:t>
            </a:r>
            <a:r>
              <a:rPr lang="en-US" sz="2000" b="1" dirty="0" smtClean="0">
                <a:solidFill>
                  <a:schemeClr val="bg1"/>
                </a:solidFill>
              </a:rPr>
              <a:t>poverty.</a:t>
            </a:r>
            <a:endParaRPr lang="en-US" sz="2000" b="1" dirty="0">
              <a:solidFill>
                <a:schemeClr val="bg1"/>
              </a:solidFill>
            </a:endParaRPr>
          </a:p>
          <a:p>
            <a:r>
              <a:rPr lang="en-US" sz="2000" b="1" dirty="0">
                <a:solidFill>
                  <a:schemeClr val="bg1"/>
                </a:solidFill>
              </a:rPr>
              <a:t>Growing up, she moved around frequently, </a:t>
            </a:r>
            <a:r>
              <a:rPr lang="en-US" sz="2000" b="1" dirty="0" smtClean="0">
                <a:solidFill>
                  <a:schemeClr val="bg1"/>
                </a:solidFill>
              </a:rPr>
              <a:t/>
            </a:r>
            <a:br>
              <a:rPr lang="en-US" sz="2000" b="1" dirty="0" smtClean="0">
                <a:solidFill>
                  <a:schemeClr val="bg1"/>
                </a:solidFill>
              </a:rPr>
            </a:br>
            <a:r>
              <a:rPr lang="en-US" sz="2000" b="1" dirty="0" smtClean="0">
                <a:solidFill>
                  <a:schemeClr val="bg1"/>
                </a:solidFill>
              </a:rPr>
              <a:t>especially </a:t>
            </a:r>
            <a:r>
              <a:rPr lang="en-US" sz="2000" b="1" dirty="0">
                <a:solidFill>
                  <a:schemeClr val="bg1"/>
                </a:solidFill>
              </a:rPr>
              <a:t>between the US and Mexico, where </a:t>
            </a:r>
            <a:r>
              <a:rPr lang="en-US" sz="2000" b="1" dirty="0" smtClean="0">
                <a:solidFill>
                  <a:schemeClr val="bg1"/>
                </a:solidFill>
              </a:rPr>
              <a:t>her </a:t>
            </a:r>
            <a:r>
              <a:rPr lang="en-US" sz="2000" b="1" dirty="0">
                <a:solidFill>
                  <a:schemeClr val="bg1"/>
                </a:solidFill>
              </a:rPr>
              <a:t>grandparents </a:t>
            </a:r>
            <a:r>
              <a:rPr lang="en-US" sz="2000" b="1" dirty="0" smtClean="0">
                <a:solidFill>
                  <a:schemeClr val="bg1"/>
                </a:solidFill>
              </a:rPr>
              <a:t>lived.</a:t>
            </a:r>
            <a:endParaRPr lang="en-US" sz="2000" b="1" dirty="0">
              <a:solidFill>
                <a:schemeClr val="bg1"/>
              </a:solidFill>
            </a:endParaRPr>
          </a:p>
          <a:p>
            <a:r>
              <a:rPr lang="en-US" sz="2000" b="1" dirty="0" smtClean="0">
                <a:solidFill>
                  <a:schemeClr val="bg1"/>
                </a:solidFill>
              </a:rPr>
              <a:t>These </a:t>
            </a:r>
            <a:r>
              <a:rPr lang="en-US" sz="2000" b="1" dirty="0">
                <a:solidFill>
                  <a:schemeClr val="bg1"/>
                </a:solidFill>
              </a:rPr>
              <a:t>conflicts, and her feelings of alienation as </a:t>
            </a:r>
            <a:r>
              <a:rPr lang="en-US" sz="2000" b="1" dirty="0" smtClean="0">
                <a:solidFill>
                  <a:schemeClr val="bg1"/>
                </a:solidFill>
              </a:rPr>
              <a:t/>
            </a:r>
            <a:br>
              <a:rPr lang="en-US" sz="2000" b="1" dirty="0" smtClean="0">
                <a:solidFill>
                  <a:schemeClr val="bg1"/>
                </a:solidFill>
              </a:rPr>
            </a:br>
            <a:r>
              <a:rPr lang="en-US" sz="2000" b="1" dirty="0" smtClean="0">
                <a:solidFill>
                  <a:schemeClr val="bg1"/>
                </a:solidFill>
              </a:rPr>
              <a:t>a Latina, </a:t>
            </a:r>
            <a:r>
              <a:rPr lang="en-US" sz="2000" b="1" dirty="0">
                <a:solidFill>
                  <a:schemeClr val="bg1"/>
                </a:solidFill>
              </a:rPr>
              <a:t>came to life in </a:t>
            </a:r>
            <a:r>
              <a:rPr lang="en-US" sz="2000" b="1" i="1" dirty="0">
                <a:solidFill>
                  <a:schemeClr val="bg1"/>
                </a:solidFill>
              </a:rPr>
              <a:t>The House on Mango Street</a:t>
            </a:r>
            <a:r>
              <a:rPr lang="en-US" sz="2000" b="1" i="1" dirty="0" smtClean="0">
                <a:solidFill>
                  <a:schemeClr val="bg1"/>
                </a:solidFill>
              </a:rPr>
              <a:t>.</a:t>
            </a:r>
          </a:p>
          <a:p>
            <a:r>
              <a:rPr lang="en-US" sz="2000" b="1" i="1" dirty="0">
                <a:solidFill>
                  <a:schemeClr val="bg1"/>
                </a:solidFill>
              </a:rPr>
              <a:t>The House on Mango Street</a:t>
            </a:r>
            <a:r>
              <a:rPr lang="en-US" sz="2000" b="1" i="1" dirty="0" smtClean="0">
                <a:solidFill>
                  <a:schemeClr val="bg1"/>
                </a:solidFill>
              </a:rPr>
              <a:t>, </a:t>
            </a:r>
            <a:r>
              <a:rPr lang="en-US" sz="2000" b="1" i="1" dirty="0">
                <a:solidFill>
                  <a:schemeClr val="bg1"/>
                </a:solidFill>
              </a:rPr>
              <a:t>has sold over six million copies, has been translated into over twenty languages, and is required reading in elementary, high school, and universities across the nation. </a:t>
            </a:r>
          </a:p>
        </p:txBody>
      </p:sp>
      <p:sp>
        <p:nvSpPr>
          <p:cNvPr id="4" name="Slide Number Placeholder 3"/>
          <p:cNvSpPr>
            <a:spLocks noGrp="1"/>
          </p:cNvSpPr>
          <p:nvPr>
            <p:ph type="sldNum" idx="12"/>
          </p:nvPr>
        </p:nvSpPr>
        <p:spPr/>
        <p:txBody>
          <a:bodyPr/>
          <a:lstStyle/>
          <a:p>
            <a:fld id="{00000000-1234-1234-1234-123412341234}" type="slidenum">
              <a:rPr lang="en" smtClean="0"/>
              <a:pPr/>
              <a:t>8</a:t>
            </a:fld>
            <a:endParaRPr lang="en"/>
          </a:p>
        </p:txBody>
      </p:sp>
    </p:spTree>
    <p:extLst>
      <p:ext uri="{BB962C8B-B14F-4D97-AF65-F5344CB8AC3E}">
        <p14:creationId xmlns:p14="http://schemas.microsoft.com/office/powerpoint/2010/main" val="35383351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731" y="365197"/>
            <a:ext cx="9996000" cy="732800"/>
          </a:xfrm>
        </p:spPr>
        <p:txBody>
          <a:bodyPr/>
          <a:lstStyle/>
          <a:p>
            <a:r>
              <a:rPr lang="en-US" sz="3200" dirty="0"/>
              <a:t>Context for </a:t>
            </a:r>
            <a:r>
              <a:rPr lang="en-US" sz="3200" i="1" dirty="0"/>
              <a:t>The House on Mango Street</a:t>
            </a:r>
            <a:endParaRPr lang="en-US" sz="3200" dirty="0"/>
          </a:p>
        </p:txBody>
      </p:sp>
      <p:sp>
        <p:nvSpPr>
          <p:cNvPr id="3" name="Text Placeholder 2"/>
          <p:cNvSpPr>
            <a:spLocks noGrp="1"/>
          </p:cNvSpPr>
          <p:nvPr>
            <p:ph type="body" idx="1"/>
          </p:nvPr>
        </p:nvSpPr>
        <p:spPr>
          <a:xfrm>
            <a:off x="7043056" y="1534922"/>
            <a:ext cx="4730771" cy="3928400"/>
          </a:xfrm>
        </p:spPr>
        <p:txBody>
          <a:bodyPr/>
          <a:lstStyle/>
          <a:p>
            <a:pPr marL="101598" indent="0">
              <a:buNone/>
            </a:pPr>
            <a:r>
              <a:rPr lang="en-US" b="1" dirty="0">
                <a:solidFill>
                  <a:srgbClr val="FF3300"/>
                </a:solidFill>
              </a:rPr>
              <a:t>6.</a:t>
            </a:r>
            <a:r>
              <a:rPr lang="en-US" b="1" dirty="0"/>
              <a:t> What are the author’s purposes for writing this novel?</a:t>
            </a:r>
          </a:p>
          <a:p>
            <a:pPr marL="101598" indent="0">
              <a:buNone/>
            </a:pPr>
            <a:r>
              <a:rPr lang="en-US" b="1" dirty="0">
                <a:solidFill>
                  <a:srgbClr val="FF3300"/>
                </a:solidFill>
              </a:rPr>
              <a:t>7.</a:t>
            </a:r>
            <a:r>
              <a:rPr lang="en-US" b="1" dirty="0"/>
              <a:t> Who is the audience for this novel?</a:t>
            </a:r>
          </a:p>
          <a:p>
            <a:pPr marL="101598" indent="0">
              <a:buNone/>
            </a:pPr>
            <a:r>
              <a:rPr lang="en-US" b="1" dirty="0">
                <a:solidFill>
                  <a:srgbClr val="FF3300"/>
                </a:solidFill>
              </a:rPr>
              <a:t>8.</a:t>
            </a:r>
            <a:r>
              <a:rPr lang="en-US" b="1" dirty="0"/>
              <a:t> Is </a:t>
            </a:r>
            <a:r>
              <a:rPr lang="en-US" b="1" i="1" dirty="0"/>
              <a:t>The House on Mango Street</a:t>
            </a:r>
            <a:r>
              <a:rPr lang="en-US" b="1" dirty="0"/>
              <a:t> a true story? Why or why not?</a:t>
            </a:r>
          </a:p>
          <a:p>
            <a:endParaRPr lang="en-US" b="1" dirty="0"/>
          </a:p>
        </p:txBody>
      </p:sp>
      <p:sp>
        <p:nvSpPr>
          <p:cNvPr id="4" name="Slide Number Placeholder 3"/>
          <p:cNvSpPr>
            <a:spLocks noGrp="1"/>
          </p:cNvSpPr>
          <p:nvPr>
            <p:ph type="sldNum" idx="12"/>
          </p:nvPr>
        </p:nvSpPr>
        <p:spPr/>
        <p:txBody>
          <a:bodyPr/>
          <a:lstStyle/>
          <a:p>
            <a:fld id="{00000000-1234-1234-1234-123412341234}" type="slidenum">
              <a:rPr lang="en" smtClean="0"/>
              <a:pPr/>
              <a:t>9</a:t>
            </a:fld>
            <a:endParaRPr lang="en"/>
          </a:p>
        </p:txBody>
      </p:sp>
      <p:sp>
        <p:nvSpPr>
          <p:cNvPr id="6" name="Rectangle 5"/>
          <p:cNvSpPr/>
          <p:nvPr/>
        </p:nvSpPr>
        <p:spPr>
          <a:xfrm>
            <a:off x="848700" y="3197681"/>
            <a:ext cx="5333576" cy="646331"/>
          </a:xfrm>
          <a:prstGeom prst="rect">
            <a:avLst/>
          </a:prstGeom>
          <a:solidFill>
            <a:schemeClr val="bg1"/>
          </a:solidFill>
        </p:spPr>
        <p:txBody>
          <a:bodyPr wrap="none">
            <a:spAutoFit/>
          </a:bodyPr>
          <a:lstStyle/>
          <a:p>
            <a:r>
              <a:rPr lang="en-US" dirty="0" smtClean="0"/>
              <a:t>Watch this video: </a:t>
            </a:r>
          </a:p>
          <a:p>
            <a:r>
              <a:rPr lang="en-US" dirty="0" smtClean="0">
                <a:hlinkClick r:id="rId2"/>
              </a:rPr>
              <a:t>https</a:t>
            </a:r>
            <a:r>
              <a:rPr lang="en-US" dirty="0">
                <a:hlinkClick r:id="rId2"/>
              </a:rPr>
              <a:t>://</a:t>
            </a:r>
            <a:r>
              <a:rPr lang="en-US" dirty="0" smtClean="0">
                <a:hlinkClick r:id="rId2"/>
              </a:rPr>
              <a:t>www.youtube.com/watch?v=0Pyf89VsNmg</a:t>
            </a:r>
            <a:r>
              <a:rPr lang="en-US" dirty="0" smtClean="0"/>
              <a:t> </a:t>
            </a:r>
            <a:endParaRPr lang="en-US" dirty="0"/>
          </a:p>
        </p:txBody>
      </p:sp>
    </p:spTree>
    <p:extLst>
      <p:ext uri="{BB962C8B-B14F-4D97-AF65-F5344CB8AC3E}">
        <p14:creationId xmlns:p14="http://schemas.microsoft.com/office/powerpoint/2010/main" val="3574746467"/>
      </p:ext>
    </p:extLst>
  </p:cSld>
  <p:clrMapOvr>
    <a:masterClrMapping/>
  </p:clrMapOvr>
  <p:timing>
    <p:tnLst>
      <p:par>
        <p:cTn id="1" dur="indefinite" restart="never" nodeType="tmRoot"/>
      </p:par>
    </p:tnLst>
  </p:timing>
</p:sld>
</file>

<file path=ppt/theme/theme1.xml><?xml version="1.0" encoding="utf-8"?>
<a:theme xmlns:a="http://schemas.openxmlformats.org/drawingml/2006/main" name="Laerte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2555</TotalTime>
  <Words>1385</Words>
  <Application>Microsoft Office PowerPoint</Application>
  <PresentationFormat>Widescreen</PresentationFormat>
  <Paragraphs>124</Paragraphs>
  <Slides>20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Encode Sans</vt:lpstr>
      <vt:lpstr>Encode Sans ExtraLight</vt:lpstr>
      <vt:lpstr>Georgia</vt:lpstr>
      <vt:lpstr>Wingdings</vt:lpstr>
      <vt:lpstr>Laertes template</vt:lpstr>
      <vt:lpstr>Journal #7: The House on Mango Street Introduction</vt:lpstr>
      <vt:lpstr>Open The House on Mango Street and read “The House on Mango Street” (3-5); “Hairs” (6-7); and “Boys &amp; Girls” (8-9).</vt:lpstr>
      <vt:lpstr>Vignette</vt:lpstr>
      <vt:lpstr>“The House on Mango Street,” “Hairs,” and “Boys &amp; Girls”</vt:lpstr>
      <vt:lpstr>Unreliable Narrator</vt:lpstr>
      <vt:lpstr>Author: Sandra Cisneros</vt:lpstr>
      <vt:lpstr>Sandra Cisneros:</vt:lpstr>
      <vt:lpstr>Sandra Cisneros</vt:lpstr>
      <vt:lpstr>Context for The House on Mango Street</vt:lpstr>
      <vt:lpstr>Context for The House on Mango Street</vt:lpstr>
      <vt:lpstr>Connecting Vignette Structure to Cisnero’s purpose</vt:lpstr>
      <vt:lpstr>Context for The House on Mango Street</vt:lpstr>
      <vt:lpstr>NEW Learning Target: add at the beginning or wherever you are in your notes.</vt:lpstr>
      <vt:lpstr>TRIGGER ALERT:</vt:lpstr>
      <vt:lpstr>Feminism Definitions:</vt:lpstr>
      <vt:lpstr>PowerPoint Presentation</vt:lpstr>
      <vt:lpstr>Feminist Theory: Key Beliefs</vt:lpstr>
      <vt:lpstr>Continued</vt:lpstr>
      <vt:lpstr>What evidence for Feminist critiques of society can we find?</vt:lpstr>
      <vt:lpstr>What evidence for Feminist critiques of society can we find?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Socratic Seminar</dc:title>
  <dc:creator>Smith, Kyle    SHS - Staff</dc:creator>
  <cp:lastModifiedBy>Smith, Kyle    SHS - Staff</cp:lastModifiedBy>
  <cp:revision>53</cp:revision>
  <dcterms:created xsi:type="dcterms:W3CDTF">2018-09-21T15:57:34Z</dcterms:created>
  <dcterms:modified xsi:type="dcterms:W3CDTF">2019-10-18T18:03:40Z</dcterms:modified>
</cp:coreProperties>
</file>