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62" r:id="rId2"/>
    <p:sldId id="257" r:id="rId3"/>
    <p:sldId id="259" r:id="rId4"/>
    <p:sldId id="261" r:id="rId5"/>
    <p:sldId id="260" r:id="rId6"/>
    <p:sldId id="26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105" d="100"/>
          <a:sy n="105" d="100"/>
        </p:scale>
        <p:origin x="120"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4840A57-ED45-4577-A6C3-6E8A2A7C70FB}"/>
              </a:ext>
              <a:ext uri="{C183D7F6-B498-43B3-948B-1728B52AA6E4}">
                <adec:decorative xmlns="" xmlns:adec="http://schemas.microsoft.com/office/drawing/2017/decorative" val="1"/>
              </a:ext>
            </a:extLst>
          </p:cNvPr>
          <p:cNvGrpSpPr/>
          <p:nvPr/>
        </p:nvGrpSpPr>
        <p:grpSpPr>
          <a:xfrm>
            <a:off x="2982913" y="-574675"/>
            <a:ext cx="6216650" cy="1935163"/>
            <a:chOff x="2982913" y="-574675"/>
            <a:chExt cx="6216650" cy="1935163"/>
          </a:xfrm>
        </p:grpSpPr>
        <p:sp>
          <p:nvSpPr>
            <p:cNvPr id="8" name="Полилиния: фигура 12">
              <a:extLst>
                <a:ext uri="{FF2B5EF4-FFF2-40B4-BE49-F238E27FC236}">
                  <a16:creationId xmlns:a16="http://schemas.microsoft.com/office/drawing/2014/main" id="{27C19608-955E-4979-AAD7-534C5FF661F9}"/>
                </a:ext>
              </a:extLst>
            </p:cNvPr>
            <p:cNvSpPr/>
            <p:nvPr/>
          </p:nvSpPr>
          <p:spPr>
            <a:xfrm rot="2688700">
              <a:off x="5514975" y="-574675"/>
              <a:ext cx="1157288" cy="1149350"/>
            </a:xfrm>
            <a:custGeom>
              <a:avLst/>
              <a:gdLst>
                <a:gd name="connsiteX0" fmla="*/ 0 w 1157505"/>
                <a:gd name="connsiteY0" fmla="*/ 1149920 h 1149920"/>
                <a:gd name="connsiteX1" fmla="*/ 1157505 w 1157505"/>
                <a:gd name="connsiteY1" fmla="*/ 0 h 1149920"/>
                <a:gd name="connsiteX2" fmla="*/ 1157505 w 1157505"/>
                <a:gd name="connsiteY2" fmla="*/ 1149920 h 1149920"/>
              </a:gdLst>
              <a:ahLst/>
              <a:cxnLst>
                <a:cxn ang="0">
                  <a:pos x="connsiteX0" y="connsiteY0"/>
                </a:cxn>
                <a:cxn ang="0">
                  <a:pos x="connsiteX1" y="connsiteY1"/>
                </a:cxn>
                <a:cxn ang="0">
                  <a:pos x="connsiteX2" y="connsiteY2"/>
                </a:cxn>
              </a:cxnLst>
              <a:rect l="l" t="t" r="r" b="b"/>
              <a:pathLst>
                <a:path w="1157505" h="1149920">
                  <a:moveTo>
                    <a:pt x="0" y="1149920"/>
                  </a:moveTo>
                  <a:lnTo>
                    <a:pt x="1157505" y="0"/>
                  </a:lnTo>
                  <a:lnTo>
                    <a:pt x="1157505" y="1149920"/>
                  </a:lnTo>
                  <a:close/>
                </a:path>
              </a:pathLst>
            </a:custGeom>
            <a:solidFill>
              <a:srgbClr val="9F3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9" name="Полилиния: фигура 17">
              <a:extLst>
                <a:ext uri="{FF2B5EF4-FFF2-40B4-BE49-F238E27FC236}">
                  <a16:creationId xmlns:a16="http://schemas.microsoft.com/office/drawing/2014/main" id="{C85D7CDD-3B0F-4F6C-B050-0F2EF4B0E137}"/>
                </a:ext>
              </a:extLst>
            </p:cNvPr>
            <p:cNvSpPr/>
            <p:nvPr/>
          </p:nvSpPr>
          <p:spPr>
            <a:xfrm rot="2688700">
              <a:off x="6907213" y="-128588"/>
              <a:ext cx="1490662" cy="1489076"/>
            </a:xfrm>
            <a:custGeom>
              <a:avLst/>
              <a:gdLst>
                <a:gd name="connsiteX0" fmla="*/ 0 w 1489710"/>
                <a:gd name="connsiteY0" fmla="*/ 616739 h 1489710"/>
                <a:gd name="connsiteX1" fmla="*/ 620807 w 1489710"/>
                <a:gd name="connsiteY1" fmla="*/ 0 h 1489710"/>
                <a:gd name="connsiteX2" fmla="*/ 1489710 w 1489710"/>
                <a:gd name="connsiteY2" fmla="*/ 0 h 1489710"/>
                <a:gd name="connsiteX3" fmla="*/ 1489710 w 1489710"/>
                <a:gd name="connsiteY3" fmla="*/ 1489710 h 1489710"/>
                <a:gd name="connsiteX4" fmla="*/ 0 w 1489710"/>
                <a:gd name="connsiteY4" fmla="*/ 148971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9710" h="1489710">
                  <a:moveTo>
                    <a:pt x="0" y="616739"/>
                  </a:moveTo>
                  <a:lnTo>
                    <a:pt x="620807" y="0"/>
                  </a:lnTo>
                  <a:lnTo>
                    <a:pt x="1489710" y="0"/>
                  </a:lnTo>
                  <a:lnTo>
                    <a:pt x="1489710" y="1489710"/>
                  </a:lnTo>
                  <a:lnTo>
                    <a:pt x="0" y="1489710"/>
                  </a:lnTo>
                  <a:close/>
                </a:path>
              </a:pathLst>
            </a:custGeom>
            <a:solidFill>
              <a:srgbClr val="9F3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0" name="Полилиния: фигура 15">
              <a:extLst>
                <a:ext uri="{FF2B5EF4-FFF2-40B4-BE49-F238E27FC236}">
                  <a16:creationId xmlns:a16="http://schemas.microsoft.com/office/drawing/2014/main" id="{F8689B7A-BE55-4367-ADC4-58EB6E53AE87}"/>
                </a:ext>
              </a:extLst>
            </p:cNvPr>
            <p:cNvSpPr/>
            <p:nvPr/>
          </p:nvSpPr>
          <p:spPr>
            <a:xfrm rot="2688700">
              <a:off x="3794125" y="-128588"/>
              <a:ext cx="1490663" cy="1489076"/>
            </a:xfrm>
            <a:custGeom>
              <a:avLst/>
              <a:gdLst>
                <a:gd name="connsiteX0" fmla="*/ 0 w 1489710"/>
                <a:gd name="connsiteY0" fmla="*/ 616740 h 1489710"/>
                <a:gd name="connsiteX1" fmla="*/ 620808 w 1489710"/>
                <a:gd name="connsiteY1" fmla="*/ 0 h 1489710"/>
                <a:gd name="connsiteX2" fmla="*/ 1489710 w 1489710"/>
                <a:gd name="connsiteY2" fmla="*/ 0 h 1489710"/>
                <a:gd name="connsiteX3" fmla="*/ 1489710 w 1489710"/>
                <a:gd name="connsiteY3" fmla="*/ 1489710 h 1489710"/>
                <a:gd name="connsiteX4" fmla="*/ 0 w 1489710"/>
                <a:gd name="connsiteY4" fmla="*/ 148971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9710" h="1489710">
                  <a:moveTo>
                    <a:pt x="0" y="616740"/>
                  </a:moveTo>
                  <a:lnTo>
                    <a:pt x="620808" y="0"/>
                  </a:lnTo>
                  <a:lnTo>
                    <a:pt x="1489710" y="0"/>
                  </a:lnTo>
                  <a:lnTo>
                    <a:pt x="1489710" y="1489710"/>
                  </a:lnTo>
                  <a:lnTo>
                    <a:pt x="0" y="1489710"/>
                  </a:lnTo>
                  <a:close/>
                </a:path>
              </a:pathLst>
            </a:custGeom>
            <a:solidFill>
              <a:srgbClr val="9F3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1" name="Полилиния: фигура 10">
              <a:extLst>
                <a:ext uri="{FF2B5EF4-FFF2-40B4-BE49-F238E27FC236}">
                  <a16:creationId xmlns:a16="http://schemas.microsoft.com/office/drawing/2014/main" id="{06BBD61C-5472-4664-A66C-D0C974BAD725}"/>
                </a:ext>
              </a:extLst>
            </p:cNvPr>
            <p:cNvSpPr/>
            <p:nvPr/>
          </p:nvSpPr>
          <p:spPr>
            <a:xfrm rot="2688700">
              <a:off x="2982913" y="-320675"/>
              <a:ext cx="646112" cy="641350"/>
            </a:xfrm>
            <a:custGeom>
              <a:avLst/>
              <a:gdLst>
                <a:gd name="connsiteX0" fmla="*/ 0 w 646332"/>
                <a:gd name="connsiteY0" fmla="*/ 642097 h 642097"/>
                <a:gd name="connsiteX1" fmla="*/ 646332 w 646332"/>
                <a:gd name="connsiteY1" fmla="*/ 0 h 642097"/>
                <a:gd name="connsiteX2" fmla="*/ 646332 w 646332"/>
                <a:gd name="connsiteY2" fmla="*/ 642097 h 642097"/>
              </a:gdLst>
              <a:ahLst/>
              <a:cxnLst>
                <a:cxn ang="0">
                  <a:pos x="connsiteX0" y="connsiteY0"/>
                </a:cxn>
                <a:cxn ang="0">
                  <a:pos x="connsiteX1" y="connsiteY1"/>
                </a:cxn>
                <a:cxn ang="0">
                  <a:pos x="connsiteX2" y="connsiteY2"/>
                </a:cxn>
              </a:cxnLst>
              <a:rect l="l" t="t" r="r" b="b"/>
              <a:pathLst>
                <a:path w="646332" h="642097">
                  <a:moveTo>
                    <a:pt x="0" y="642097"/>
                  </a:moveTo>
                  <a:lnTo>
                    <a:pt x="646332" y="0"/>
                  </a:lnTo>
                  <a:lnTo>
                    <a:pt x="646332" y="642097"/>
                  </a:lnTo>
                  <a:close/>
                </a:path>
              </a:pathLst>
            </a:custGeom>
            <a:solidFill>
              <a:srgbClr val="9F3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2" name="Полилиния: фигура 13">
              <a:extLst>
                <a:ext uri="{FF2B5EF4-FFF2-40B4-BE49-F238E27FC236}">
                  <a16:creationId xmlns:a16="http://schemas.microsoft.com/office/drawing/2014/main" id="{91B6E204-0BE4-463C-911E-AF3938617FD7}"/>
                </a:ext>
              </a:extLst>
            </p:cNvPr>
            <p:cNvSpPr/>
            <p:nvPr/>
          </p:nvSpPr>
          <p:spPr>
            <a:xfrm rot="2688700">
              <a:off x="8551863" y="-320675"/>
              <a:ext cx="647700" cy="641350"/>
            </a:xfrm>
            <a:custGeom>
              <a:avLst/>
              <a:gdLst>
                <a:gd name="connsiteX0" fmla="*/ 0 w 646332"/>
                <a:gd name="connsiteY0" fmla="*/ 642097 h 642097"/>
                <a:gd name="connsiteX1" fmla="*/ 646332 w 646332"/>
                <a:gd name="connsiteY1" fmla="*/ 0 h 642097"/>
                <a:gd name="connsiteX2" fmla="*/ 646332 w 646332"/>
                <a:gd name="connsiteY2" fmla="*/ 642097 h 642097"/>
              </a:gdLst>
              <a:ahLst/>
              <a:cxnLst>
                <a:cxn ang="0">
                  <a:pos x="connsiteX0" y="connsiteY0"/>
                </a:cxn>
                <a:cxn ang="0">
                  <a:pos x="connsiteX1" y="connsiteY1"/>
                </a:cxn>
                <a:cxn ang="0">
                  <a:pos x="connsiteX2" y="connsiteY2"/>
                </a:cxn>
              </a:cxnLst>
              <a:rect l="l" t="t" r="r" b="b"/>
              <a:pathLst>
                <a:path w="646332" h="642097">
                  <a:moveTo>
                    <a:pt x="0" y="642097"/>
                  </a:moveTo>
                  <a:lnTo>
                    <a:pt x="646332" y="0"/>
                  </a:lnTo>
                  <a:lnTo>
                    <a:pt x="646332" y="642097"/>
                  </a:lnTo>
                  <a:close/>
                </a:path>
              </a:pathLst>
            </a:custGeom>
            <a:solidFill>
              <a:srgbClr val="9F3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grpSp>
      <p:sp>
        <p:nvSpPr>
          <p:cNvPr id="2" name="Title 1">
            <a:extLst>
              <a:ext uri="{FF2B5EF4-FFF2-40B4-BE49-F238E27FC236}">
                <a16:creationId xmlns:a16="http://schemas.microsoft.com/office/drawing/2014/main" id="{2B695D73-111F-4E0A-B3EC-AD44D89CAD6D}"/>
              </a:ext>
            </a:extLst>
          </p:cNvPr>
          <p:cNvSpPr>
            <a:spLocks noGrp="1"/>
          </p:cNvSpPr>
          <p:nvPr>
            <p:ph type="ctrTitle" hasCustomPrompt="1"/>
          </p:nvPr>
        </p:nvSpPr>
        <p:spPr>
          <a:xfrm>
            <a:off x="1524000" y="1255713"/>
            <a:ext cx="9144000" cy="2387600"/>
          </a:xfrm>
          <a:prstGeom prst="rect">
            <a:avLst/>
          </a:prstGeom>
        </p:spPr>
        <p:txBody>
          <a:bodyPr anchor="b">
            <a:normAutofit/>
          </a:bodyPr>
          <a:lstStyle>
            <a:lvl1pPr algn="ctr">
              <a:defRPr sz="4800"/>
            </a:lvl1pPr>
          </a:lstStyle>
          <a:p>
            <a:r>
              <a:rPr lang="en-US" dirty="0"/>
              <a:t>CLICK TO EDIT MASTER TITLE STYLE</a:t>
            </a:r>
          </a:p>
        </p:txBody>
      </p:sp>
      <p:sp>
        <p:nvSpPr>
          <p:cNvPr id="3" name="Subtitle 2">
            <a:extLst>
              <a:ext uri="{FF2B5EF4-FFF2-40B4-BE49-F238E27FC236}">
                <a16:creationId xmlns:a16="http://schemas.microsoft.com/office/drawing/2014/main" id="{AF7F8827-A587-420C-8CA2-256B9F2B7C77}"/>
              </a:ext>
            </a:extLst>
          </p:cNvPr>
          <p:cNvSpPr>
            <a:spLocks noGrp="1"/>
          </p:cNvSpPr>
          <p:nvPr>
            <p:ph type="subTitle" idx="1"/>
          </p:nvPr>
        </p:nvSpPr>
        <p:spPr>
          <a:xfrm>
            <a:off x="1524000" y="3602038"/>
            <a:ext cx="9144000" cy="1655762"/>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pic>
        <p:nvPicPr>
          <p:cNvPr id="13" name="Picture 12" descr="PowerPoint logo">
            <a:extLst>
              <a:ext uri="{FF2B5EF4-FFF2-40B4-BE49-F238E27FC236}">
                <a16:creationId xmlns:a16="http://schemas.microsoft.com/office/drawing/2014/main" id="{0B454357-A4CF-4E5F-ACBE-F010393AB8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invGray">
          <a:xfrm>
            <a:off x="376590" y="5776320"/>
            <a:ext cx="2474189" cy="822960"/>
          </a:xfrm>
          <a:prstGeom prst="rect">
            <a:avLst/>
          </a:prstGeom>
        </p:spPr>
      </p:pic>
    </p:spTree>
    <p:extLst>
      <p:ext uri="{BB962C8B-B14F-4D97-AF65-F5344CB8AC3E}">
        <p14:creationId xmlns:p14="http://schemas.microsoft.com/office/powerpoint/2010/main" val="2434907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87A063-B7E8-41F0-B44C-CBAC34401771}"/>
              </a:ext>
            </a:extLst>
          </p:cNvPr>
          <p:cNvSpPr>
            <a:spLocks noGrp="1"/>
          </p:cNvSpPr>
          <p:nvPr>
            <p:ph type="dt" sz="half" idx="10"/>
          </p:nvPr>
        </p:nvSpPr>
        <p:spPr/>
        <p:txBody>
          <a:bodyPr/>
          <a:lstStyle/>
          <a:p>
            <a:fld id="{09B45779-A330-4329-B18E-C4060289A791}" type="datetimeFigureOut">
              <a:rPr lang="en-US" smtClean="0"/>
              <a:t>11/22/2019</a:t>
            </a:fld>
            <a:endParaRPr lang="en-US"/>
          </a:p>
        </p:txBody>
      </p:sp>
      <p:sp>
        <p:nvSpPr>
          <p:cNvPr id="3" name="Footer Placeholder 2">
            <a:extLst>
              <a:ext uri="{FF2B5EF4-FFF2-40B4-BE49-F238E27FC236}">
                <a16:creationId xmlns:a16="http://schemas.microsoft.com/office/drawing/2014/main" id="{86125A8B-4E72-478E-913E-1FE1803D82F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C9F7F94-D56A-4F25-B310-06F1D7C0F6CC}"/>
              </a:ext>
            </a:extLst>
          </p:cNvPr>
          <p:cNvSpPr>
            <a:spLocks noGrp="1"/>
          </p:cNvSpPr>
          <p:nvPr>
            <p:ph type="sldNum" sz="quarter" idx="12"/>
          </p:nvPr>
        </p:nvSpPr>
        <p:spPr/>
        <p:txBody>
          <a:bodyPr/>
          <a:lstStyle/>
          <a:p>
            <a:fld id="{E2537C2E-C92C-4AC8-B017-4CD647E6EBF4}" type="slidenum">
              <a:rPr lang="en-US" smtClean="0"/>
              <a:t>‹#›</a:t>
            </a:fld>
            <a:endParaRPr lang="en-US"/>
          </a:p>
        </p:txBody>
      </p:sp>
    </p:spTree>
    <p:extLst>
      <p:ext uri="{BB962C8B-B14F-4D97-AF65-F5344CB8AC3E}">
        <p14:creationId xmlns:p14="http://schemas.microsoft.com/office/powerpoint/2010/main" val="2511581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 Ste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BB2580B-041D-4851-8F8C-68136867413A}"/>
              </a:ext>
            </a:extLst>
          </p:cNvPr>
          <p:cNvSpPr/>
          <p:nvPr/>
        </p:nvSpPr>
        <p:spPr>
          <a:xfrm>
            <a:off x="11288256" y="-849"/>
            <a:ext cx="910600" cy="68588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6" name="Picture 5">
            <a:extLst>
              <a:ext uri="{FF2B5EF4-FFF2-40B4-BE49-F238E27FC236}">
                <a16:creationId xmlns:a16="http://schemas.microsoft.com/office/drawing/2014/main" id="{15DAF249-F087-486D-9373-D1D96AC5982F}"/>
              </a:ext>
              <a:ext uri="{C183D7F6-B498-43B3-948B-1728B52AA6E4}">
                <adec:decorative xmlns="" xmlns:adec="http://schemas.microsoft.com/office/drawing/2017/decorative" val="1"/>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a:xfrm>
            <a:off x="0" y="-849"/>
            <a:ext cx="11375568" cy="6857999"/>
          </a:xfrm>
          <a:prstGeom prst="rect">
            <a:avLst/>
          </a:prstGeom>
        </p:spPr>
      </p:pic>
      <p:sp>
        <p:nvSpPr>
          <p:cNvPr id="7" name="Прямоугольник 28">
            <a:extLst>
              <a:ext uri="{FF2B5EF4-FFF2-40B4-BE49-F238E27FC236}">
                <a16:creationId xmlns:a16="http://schemas.microsoft.com/office/drawing/2014/main" id="{40BE2EAE-DEF8-4547-9314-D5CC0A644219}"/>
              </a:ext>
              <a:ext uri="{C183D7F6-B498-43B3-948B-1728B52AA6E4}">
                <adec:decorative xmlns="" xmlns:adec="http://schemas.microsoft.com/office/drawing/2017/decorative" val="1"/>
              </a:ext>
            </a:extLst>
          </p:cNvPr>
          <p:cNvSpPr/>
          <p:nvPr/>
        </p:nvSpPr>
        <p:spPr>
          <a:xfrm rot="5400000">
            <a:off x="2667427" y="-2639256"/>
            <a:ext cx="6857150" cy="12191999"/>
          </a:xfrm>
          <a:prstGeom prst="rect">
            <a:avLst/>
          </a:prstGeom>
          <a:solidFill>
            <a:schemeClr val="tx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50000"/>
              </a:lnSpc>
              <a:spcBef>
                <a:spcPts val="0"/>
              </a:spcBef>
              <a:spcAft>
                <a:spcPts val="0"/>
              </a:spcAft>
              <a:defRPr/>
            </a:pPr>
            <a:endParaRPr lang="ru-RU" sz="1400" dirty="0"/>
          </a:p>
        </p:txBody>
      </p:sp>
      <p:sp>
        <p:nvSpPr>
          <p:cNvPr id="9" name="Title 8">
            <a:extLst>
              <a:ext uri="{FF2B5EF4-FFF2-40B4-BE49-F238E27FC236}">
                <a16:creationId xmlns:a16="http://schemas.microsoft.com/office/drawing/2014/main" id="{9425F7BC-88F1-4DEF-BE4F-66027E77832E}"/>
              </a:ext>
            </a:extLst>
          </p:cNvPr>
          <p:cNvSpPr>
            <a:spLocks noGrp="1"/>
          </p:cNvSpPr>
          <p:nvPr>
            <p:ph type="title" hasCustomPrompt="1"/>
          </p:nvPr>
        </p:nvSpPr>
        <p:spPr>
          <a:xfrm>
            <a:off x="6941058" y="400051"/>
            <a:ext cx="5145560" cy="798512"/>
          </a:xfrm>
        </p:spPr>
        <p:txBody>
          <a:bodyPr>
            <a:normAutofit/>
          </a:bodyPr>
          <a:lstStyle>
            <a:lvl1pPr algn="l">
              <a:defRPr sz="4000"/>
            </a:lvl1pPr>
          </a:lstStyle>
          <a:p>
            <a:r>
              <a:rPr lang="en-US" dirty="0"/>
              <a:t>SMALL TITLE</a:t>
            </a:r>
          </a:p>
        </p:txBody>
      </p:sp>
      <p:sp>
        <p:nvSpPr>
          <p:cNvPr id="11" name="Text Placeholder 10">
            <a:extLst>
              <a:ext uri="{FF2B5EF4-FFF2-40B4-BE49-F238E27FC236}">
                <a16:creationId xmlns:a16="http://schemas.microsoft.com/office/drawing/2014/main" id="{6148BE13-086D-417C-8DA0-B1FEC9F7613F}"/>
              </a:ext>
            </a:extLst>
          </p:cNvPr>
          <p:cNvSpPr>
            <a:spLocks noGrp="1"/>
          </p:cNvSpPr>
          <p:nvPr>
            <p:ph type="body" sz="quarter" idx="10"/>
          </p:nvPr>
        </p:nvSpPr>
        <p:spPr>
          <a:xfrm>
            <a:off x="7950708" y="1217613"/>
            <a:ext cx="4135910" cy="971550"/>
          </a:xfrm>
        </p:spPr>
        <p:txBody>
          <a:bodyPr>
            <a:normAutofit/>
          </a:bodyPr>
          <a:lstStyle>
            <a:lvl1pPr marL="0" indent="0">
              <a:lnSpc>
                <a:spcPct val="100000"/>
              </a:lnSpc>
              <a:spcAft>
                <a:spcPts val="2000"/>
              </a:spcAft>
              <a:buNone/>
              <a:defRPr lang="en-US" sz="1400" kern="1200" dirty="0">
                <a:solidFill>
                  <a:schemeClr val="bg1"/>
                </a:solidFill>
                <a:latin typeface="Century Gothic" panose="020B0502020202020204" pitchFamily="34" charset="0"/>
                <a:ea typeface="+mn-ea"/>
                <a:cs typeface="Segoe UI" panose="020B0502040204020203" pitchFamily="34" charset="0"/>
              </a:defRPr>
            </a:lvl1pPr>
          </a:lstStyle>
          <a:p>
            <a:pPr lvl="0"/>
            <a:r>
              <a:rPr lang="en-US" smtClean="0"/>
              <a:t>Edit Master text styles</a:t>
            </a:r>
          </a:p>
        </p:txBody>
      </p:sp>
      <p:grpSp>
        <p:nvGrpSpPr>
          <p:cNvPr id="24" name="Group 23">
            <a:extLst>
              <a:ext uri="{FF2B5EF4-FFF2-40B4-BE49-F238E27FC236}">
                <a16:creationId xmlns:a16="http://schemas.microsoft.com/office/drawing/2014/main" id="{0EFD3E4B-4FBF-493F-AD7A-B5E72CF3B1C3}"/>
              </a:ext>
              <a:ext uri="{C183D7F6-B498-43B3-948B-1728B52AA6E4}">
                <adec:decorative xmlns="" xmlns:adec="http://schemas.microsoft.com/office/drawing/2017/decorative" val="1"/>
              </a:ext>
            </a:extLst>
          </p:cNvPr>
          <p:cNvGrpSpPr/>
          <p:nvPr/>
        </p:nvGrpSpPr>
        <p:grpSpPr>
          <a:xfrm>
            <a:off x="2276407" y="0"/>
            <a:ext cx="9915593" cy="6858000"/>
            <a:chOff x="-6856" y="0"/>
            <a:chExt cx="9915593" cy="6858000"/>
          </a:xfrm>
        </p:grpSpPr>
        <p:sp>
          <p:nvSpPr>
            <p:cNvPr id="8" name="Параллелограмм 3">
              <a:extLst>
                <a:ext uri="{FF2B5EF4-FFF2-40B4-BE49-F238E27FC236}">
                  <a16:creationId xmlns:a16="http://schemas.microsoft.com/office/drawing/2014/main" id="{3B7727C9-7BD4-44DE-AB4D-DA388EC1790D}"/>
                </a:ext>
              </a:extLst>
            </p:cNvPr>
            <p:cNvSpPr/>
            <p:nvPr/>
          </p:nvSpPr>
          <p:spPr>
            <a:xfrm flipH="1">
              <a:off x="-6856" y="0"/>
              <a:ext cx="9915593" cy="6858000"/>
            </a:xfrm>
            <a:prstGeom prst="parallelogram">
              <a:avLst>
                <a:gd name="adj" fmla="val 92267"/>
              </a:avLst>
            </a:prstGeom>
            <a:gradFill>
              <a:gsLst>
                <a:gs pos="100000">
                  <a:srgbClr val="DE6346">
                    <a:alpha val="70000"/>
                  </a:srgbClr>
                </a:gs>
                <a:gs pos="0">
                  <a:srgbClr val="9F361D">
                    <a:alpha val="70000"/>
                  </a:srgbClr>
                </a:gs>
                <a:gs pos="73000">
                  <a:srgbClr val="D24726"/>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grpSp>
          <p:nvGrpSpPr>
            <p:cNvPr id="23" name="Group 22">
              <a:extLst>
                <a:ext uri="{FF2B5EF4-FFF2-40B4-BE49-F238E27FC236}">
                  <a16:creationId xmlns:a16="http://schemas.microsoft.com/office/drawing/2014/main" id="{01F9F0D4-886A-43C9-8B98-D75F3D123AD9}"/>
                </a:ext>
              </a:extLst>
            </p:cNvPr>
            <p:cNvGrpSpPr/>
            <p:nvPr/>
          </p:nvGrpSpPr>
          <p:grpSpPr>
            <a:xfrm flipH="1">
              <a:off x="1223136" y="1343920"/>
              <a:ext cx="4316824" cy="4477633"/>
              <a:chOff x="861186" y="1343920"/>
              <a:chExt cx="4316824" cy="4477633"/>
            </a:xfrm>
          </p:grpSpPr>
          <p:grpSp>
            <p:nvGrpSpPr>
              <p:cNvPr id="14" name="Group 13">
                <a:extLst>
                  <a:ext uri="{FF2B5EF4-FFF2-40B4-BE49-F238E27FC236}">
                    <a16:creationId xmlns:a16="http://schemas.microsoft.com/office/drawing/2014/main" id="{994A4E7F-BFC7-482F-A3ED-1094D73BE5C1}"/>
                  </a:ext>
                </a:extLst>
              </p:cNvPr>
              <p:cNvGrpSpPr/>
              <p:nvPr/>
            </p:nvGrpSpPr>
            <p:grpSpPr>
              <a:xfrm>
                <a:off x="4619831" y="1343920"/>
                <a:ext cx="558179" cy="468000"/>
                <a:chOff x="4388904" y="1577920"/>
                <a:chExt cx="558179" cy="468000"/>
              </a:xfrm>
            </p:grpSpPr>
            <p:sp>
              <p:nvSpPr>
                <p:cNvPr id="15" name="Овал 25">
                  <a:extLst>
                    <a:ext uri="{FF2B5EF4-FFF2-40B4-BE49-F238E27FC236}">
                      <a16:creationId xmlns:a16="http://schemas.microsoft.com/office/drawing/2014/main" id="{76698BCA-19CB-41AE-BE78-374F5BA2E571}"/>
                    </a:ext>
                  </a:extLst>
                </p:cNvPr>
                <p:cNvSpPr>
                  <a:spLocks noChangeAspect="1"/>
                </p:cNvSpPr>
                <p:nvPr/>
              </p:nvSpPr>
              <p:spPr>
                <a:xfrm>
                  <a:off x="4430571" y="1577920"/>
                  <a:ext cx="468000" cy="468000"/>
                </a:xfrm>
                <a:prstGeom prst="ellipse">
                  <a:avLst/>
                </a:prstGeom>
                <a:solidFill>
                  <a:srgbClr val="9F361D"/>
                </a:solidFill>
                <a:ln>
                  <a:noFill/>
                </a:ln>
                <a:effectLst>
                  <a:glow rad="101600">
                    <a:srgbClr val="9F361D">
                      <a:alpha val="40000"/>
                    </a:srgb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6" name="TextBox 15" descr="Number 1">
                  <a:extLst>
                    <a:ext uri="{FF2B5EF4-FFF2-40B4-BE49-F238E27FC236}">
                      <a16:creationId xmlns:a16="http://schemas.microsoft.com/office/drawing/2014/main" id="{506F61CE-8084-4FB8-8576-90DE19C61BBC}"/>
                    </a:ext>
                  </a:extLst>
                </p:cNvPr>
                <p:cNvSpPr txBox="1"/>
                <p:nvPr/>
              </p:nvSpPr>
              <p:spPr bwMode="blackWhite">
                <a:xfrm>
                  <a:off x="4388904" y="1616760"/>
                  <a:ext cx="558179" cy="369332"/>
                </a:xfrm>
                <a:prstGeom prst="rect">
                  <a:avLst/>
                </a:prstGeom>
                <a:noFill/>
                <a:effectLst>
                  <a:glow rad="139700">
                    <a:schemeClr val="accent2">
                      <a:satMod val="175000"/>
                      <a:alpha val="40000"/>
                    </a:schemeClr>
                  </a:glow>
                </a:effectLst>
              </p:spPr>
              <p:txBody>
                <a:bodyPr wrap="square" rtlCol="0">
                  <a:spAutoFit/>
                </a:bodyPr>
                <a:lstStyle/>
                <a:p>
                  <a:pPr algn="ctr"/>
                  <a:r>
                    <a:rPr lang="en-US" b="1" dirty="0">
                      <a:solidFill>
                        <a:schemeClr val="bg1"/>
                      </a:solidFill>
                      <a:latin typeface="Century Gothic" panose="020B0502020202020204" pitchFamily="34" charset="0"/>
                      <a:cs typeface="Segoe UI Semibold" panose="020B0702040204020203" pitchFamily="34" charset="0"/>
                    </a:rPr>
                    <a:t>1</a:t>
                  </a:r>
                </a:p>
              </p:txBody>
            </p:sp>
          </p:grpSp>
          <p:grpSp>
            <p:nvGrpSpPr>
              <p:cNvPr id="17" name="Group 16">
                <a:extLst>
                  <a:ext uri="{FF2B5EF4-FFF2-40B4-BE49-F238E27FC236}">
                    <a16:creationId xmlns:a16="http://schemas.microsoft.com/office/drawing/2014/main" id="{E48597ED-A5D8-4E38-81E8-8DC0AD6A3937}"/>
                  </a:ext>
                </a:extLst>
              </p:cNvPr>
              <p:cNvGrpSpPr/>
              <p:nvPr/>
            </p:nvGrpSpPr>
            <p:grpSpPr>
              <a:xfrm>
                <a:off x="861186" y="5353553"/>
                <a:ext cx="558179" cy="468000"/>
                <a:chOff x="799474" y="5451491"/>
                <a:chExt cx="558179" cy="468000"/>
              </a:xfrm>
            </p:grpSpPr>
            <p:sp>
              <p:nvSpPr>
                <p:cNvPr id="18" name="Овал 25">
                  <a:extLst>
                    <a:ext uri="{FF2B5EF4-FFF2-40B4-BE49-F238E27FC236}">
                      <a16:creationId xmlns:a16="http://schemas.microsoft.com/office/drawing/2014/main" id="{5016EDD9-EDAC-4A14-9CBF-5959078A0744}"/>
                    </a:ext>
                  </a:extLst>
                </p:cNvPr>
                <p:cNvSpPr>
                  <a:spLocks noChangeAspect="1"/>
                </p:cNvSpPr>
                <p:nvPr/>
              </p:nvSpPr>
              <p:spPr>
                <a:xfrm>
                  <a:off x="844564" y="5451491"/>
                  <a:ext cx="468000" cy="468000"/>
                </a:xfrm>
                <a:prstGeom prst="ellipse">
                  <a:avLst/>
                </a:prstGeom>
                <a:solidFill>
                  <a:srgbClr val="9F361D"/>
                </a:solidFill>
                <a:ln>
                  <a:noFill/>
                </a:ln>
                <a:effectLst>
                  <a:glow rad="101600">
                    <a:srgbClr val="9F361D">
                      <a:alpha val="40000"/>
                    </a:srgb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9" name="TextBox 18" descr="Number 3">
                  <a:extLst>
                    <a:ext uri="{FF2B5EF4-FFF2-40B4-BE49-F238E27FC236}">
                      <a16:creationId xmlns:a16="http://schemas.microsoft.com/office/drawing/2014/main" id="{A537EC38-EF5B-4E6E-98E2-F890B5E42938}"/>
                    </a:ext>
                  </a:extLst>
                </p:cNvPr>
                <p:cNvSpPr txBox="1"/>
                <p:nvPr/>
              </p:nvSpPr>
              <p:spPr bwMode="blackWhite">
                <a:xfrm>
                  <a:off x="799474" y="5489939"/>
                  <a:ext cx="558179" cy="369332"/>
                </a:xfrm>
                <a:prstGeom prst="rect">
                  <a:avLst/>
                </a:prstGeom>
                <a:noFill/>
              </p:spPr>
              <p:txBody>
                <a:bodyPr wrap="square" rtlCol="0">
                  <a:spAutoFit/>
                </a:bodyPr>
                <a:lstStyle/>
                <a:p>
                  <a:pPr algn="ctr"/>
                  <a:r>
                    <a:rPr lang="en-US" b="1" dirty="0">
                      <a:solidFill>
                        <a:schemeClr val="bg1"/>
                      </a:solidFill>
                      <a:latin typeface="Century Gothic" panose="020B0502020202020204" pitchFamily="34" charset="0"/>
                      <a:cs typeface="Segoe UI Semibold" panose="020B0702040204020203" pitchFamily="34" charset="0"/>
                    </a:rPr>
                    <a:t>3</a:t>
                  </a:r>
                </a:p>
              </p:txBody>
            </p:sp>
          </p:grpSp>
          <p:grpSp>
            <p:nvGrpSpPr>
              <p:cNvPr id="20" name="Group 19">
                <a:extLst>
                  <a:ext uri="{FF2B5EF4-FFF2-40B4-BE49-F238E27FC236}">
                    <a16:creationId xmlns:a16="http://schemas.microsoft.com/office/drawing/2014/main" id="{261EFACB-8BDE-4751-BADB-F72B5A5F6679}"/>
                  </a:ext>
                </a:extLst>
              </p:cNvPr>
              <p:cNvGrpSpPr/>
              <p:nvPr/>
            </p:nvGrpSpPr>
            <p:grpSpPr>
              <a:xfrm>
                <a:off x="2800323" y="3270611"/>
                <a:ext cx="558179" cy="468000"/>
                <a:chOff x="2686835" y="3386632"/>
                <a:chExt cx="558179" cy="468000"/>
              </a:xfrm>
            </p:grpSpPr>
            <p:sp>
              <p:nvSpPr>
                <p:cNvPr id="21" name="Овал 25">
                  <a:extLst>
                    <a:ext uri="{FF2B5EF4-FFF2-40B4-BE49-F238E27FC236}">
                      <a16:creationId xmlns:a16="http://schemas.microsoft.com/office/drawing/2014/main" id="{C123EE02-6890-4623-975A-A512E7D3B95A}"/>
                    </a:ext>
                  </a:extLst>
                </p:cNvPr>
                <p:cNvSpPr>
                  <a:spLocks noChangeAspect="1"/>
                </p:cNvSpPr>
                <p:nvPr/>
              </p:nvSpPr>
              <p:spPr>
                <a:xfrm>
                  <a:off x="2731925" y="3386632"/>
                  <a:ext cx="468000" cy="468000"/>
                </a:xfrm>
                <a:prstGeom prst="ellipse">
                  <a:avLst/>
                </a:prstGeom>
                <a:solidFill>
                  <a:srgbClr val="9F361D"/>
                </a:solidFill>
                <a:ln>
                  <a:noFill/>
                </a:ln>
                <a:effectLst>
                  <a:glow rad="101600">
                    <a:srgbClr val="9F361D">
                      <a:alpha val="40000"/>
                    </a:srgb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2" name="TextBox 21" descr="Number 2">
                  <a:extLst>
                    <a:ext uri="{FF2B5EF4-FFF2-40B4-BE49-F238E27FC236}">
                      <a16:creationId xmlns:a16="http://schemas.microsoft.com/office/drawing/2014/main" id="{5850A4F0-C7C0-4DA2-A958-6C4289944D4A}"/>
                    </a:ext>
                  </a:extLst>
                </p:cNvPr>
                <p:cNvSpPr txBox="1"/>
                <p:nvPr/>
              </p:nvSpPr>
              <p:spPr bwMode="blackWhite">
                <a:xfrm>
                  <a:off x="2686835" y="3418440"/>
                  <a:ext cx="558179" cy="369332"/>
                </a:xfrm>
                <a:prstGeom prst="rect">
                  <a:avLst/>
                </a:prstGeom>
                <a:noFill/>
              </p:spPr>
              <p:txBody>
                <a:bodyPr wrap="square" rtlCol="0">
                  <a:spAutoFit/>
                </a:bodyPr>
                <a:lstStyle/>
                <a:p>
                  <a:pPr algn="ctr"/>
                  <a:r>
                    <a:rPr lang="en-US" b="1" dirty="0">
                      <a:solidFill>
                        <a:schemeClr val="bg1"/>
                      </a:solidFill>
                      <a:latin typeface="Century Gothic" panose="020B0502020202020204" pitchFamily="34" charset="0"/>
                      <a:cs typeface="Segoe UI Semibold" panose="020B0702040204020203" pitchFamily="34" charset="0"/>
                    </a:rPr>
                    <a:t>2</a:t>
                  </a:r>
                </a:p>
              </p:txBody>
            </p:sp>
          </p:grpSp>
        </p:grpSp>
      </p:grpSp>
      <p:sp>
        <p:nvSpPr>
          <p:cNvPr id="13" name="Text Placeholder 12">
            <a:extLst>
              <a:ext uri="{FF2B5EF4-FFF2-40B4-BE49-F238E27FC236}">
                <a16:creationId xmlns:a16="http://schemas.microsoft.com/office/drawing/2014/main" id="{3F5DBF9D-19BF-4838-ACC4-D041EC29D3B9}"/>
              </a:ext>
            </a:extLst>
          </p:cNvPr>
          <p:cNvSpPr>
            <a:spLocks noGrp="1"/>
          </p:cNvSpPr>
          <p:nvPr>
            <p:ph type="body" sz="quarter" idx="11" hasCustomPrompt="1"/>
          </p:nvPr>
        </p:nvSpPr>
        <p:spPr>
          <a:xfrm>
            <a:off x="3343555" y="419100"/>
            <a:ext cx="2914650" cy="798513"/>
          </a:xfrm>
        </p:spPr>
        <p:txBody>
          <a:bodyPr anchor="ctr">
            <a:normAutofit/>
          </a:bodyPr>
          <a:lstStyle>
            <a:lvl1pPr marL="0" indent="0">
              <a:buNone/>
              <a:defRPr sz="2400"/>
            </a:lvl1pPr>
          </a:lstStyle>
          <a:p>
            <a:pPr lvl="0"/>
            <a:r>
              <a:rPr lang="en-US" dirty="0"/>
              <a:t>Steps Go Here:</a:t>
            </a:r>
          </a:p>
        </p:txBody>
      </p:sp>
      <p:sp>
        <p:nvSpPr>
          <p:cNvPr id="27" name="Text Placeholder 10">
            <a:extLst>
              <a:ext uri="{FF2B5EF4-FFF2-40B4-BE49-F238E27FC236}">
                <a16:creationId xmlns:a16="http://schemas.microsoft.com/office/drawing/2014/main" id="{34A318E2-038D-4EC3-9C69-CDCB53824BC2}"/>
              </a:ext>
            </a:extLst>
          </p:cNvPr>
          <p:cNvSpPr>
            <a:spLocks noGrp="1"/>
          </p:cNvSpPr>
          <p:nvPr>
            <p:ph type="body" sz="quarter" idx="14"/>
          </p:nvPr>
        </p:nvSpPr>
        <p:spPr>
          <a:xfrm>
            <a:off x="8085220" y="5335777"/>
            <a:ext cx="2871537" cy="1337739"/>
          </a:xfrm>
        </p:spPr>
        <p:txBody>
          <a:bodyPr>
            <a:normAutofit/>
          </a:bodyPr>
          <a:lstStyle>
            <a:lvl1pPr marL="0" indent="0">
              <a:lnSpc>
                <a:spcPct val="100000"/>
              </a:lnSpc>
              <a:spcAft>
                <a:spcPts val="2000"/>
              </a:spcAft>
              <a:buNone/>
              <a:defRPr lang="en-US" sz="1400" kern="1200" dirty="0">
                <a:solidFill>
                  <a:schemeClr val="bg1"/>
                </a:solidFill>
                <a:latin typeface="Century Gothic" panose="020B0502020202020204" pitchFamily="34" charset="0"/>
                <a:ea typeface="+mn-ea"/>
                <a:cs typeface="Segoe UI" panose="020B0502040204020203" pitchFamily="34" charset="0"/>
              </a:defRPr>
            </a:lvl1pPr>
          </a:lstStyle>
          <a:p>
            <a:pPr lvl="0"/>
            <a:r>
              <a:rPr lang="en-US" smtClean="0"/>
              <a:t>Edit Master text styles</a:t>
            </a:r>
          </a:p>
        </p:txBody>
      </p:sp>
      <p:sp>
        <p:nvSpPr>
          <p:cNvPr id="28" name="Text Placeholder 10">
            <a:extLst>
              <a:ext uri="{FF2B5EF4-FFF2-40B4-BE49-F238E27FC236}">
                <a16:creationId xmlns:a16="http://schemas.microsoft.com/office/drawing/2014/main" id="{800C0921-0E2A-4C67-860D-623087D48E58}"/>
              </a:ext>
            </a:extLst>
          </p:cNvPr>
          <p:cNvSpPr>
            <a:spLocks noGrp="1"/>
          </p:cNvSpPr>
          <p:nvPr>
            <p:ph type="body" sz="quarter" idx="15"/>
          </p:nvPr>
        </p:nvSpPr>
        <p:spPr>
          <a:xfrm>
            <a:off x="6039169" y="3361659"/>
            <a:ext cx="2871537" cy="1337739"/>
          </a:xfrm>
        </p:spPr>
        <p:txBody>
          <a:bodyPr>
            <a:normAutofit/>
          </a:bodyPr>
          <a:lstStyle>
            <a:lvl1pPr marL="0" indent="0">
              <a:lnSpc>
                <a:spcPct val="100000"/>
              </a:lnSpc>
              <a:spcAft>
                <a:spcPts val="2000"/>
              </a:spcAft>
              <a:buNone/>
              <a:defRPr lang="en-US" sz="1400" kern="1200" dirty="0">
                <a:solidFill>
                  <a:schemeClr val="bg1"/>
                </a:solidFill>
                <a:latin typeface="Century Gothic" panose="020B0502020202020204" pitchFamily="34" charset="0"/>
                <a:ea typeface="+mn-ea"/>
                <a:cs typeface="Segoe UI" panose="020B0502040204020203" pitchFamily="34" charset="0"/>
              </a:defRPr>
            </a:lvl1pPr>
          </a:lstStyle>
          <a:p>
            <a:pPr lvl="0"/>
            <a:r>
              <a:rPr lang="en-US" smtClean="0"/>
              <a:t>Edit Master text styles</a:t>
            </a:r>
          </a:p>
        </p:txBody>
      </p:sp>
      <p:sp>
        <p:nvSpPr>
          <p:cNvPr id="29" name="Text Placeholder 10">
            <a:extLst>
              <a:ext uri="{FF2B5EF4-FFF2-40B4-BE49-F238E27FC236}">
                <a16:creationId xmlns:a16="http://schemas.microsoft.com/office/drawing/2014/main" id="{F08FCE70-FA2D-482A-A164-4D0C4D6A3365}"/>
              </a:ext>
            </a:extLst>
          </p:cNvPr>
          <p:cNvSpPr>
            <a:spLocks noGrp="1"/>
          </p:cNvSpPr>
          <p:nvPr>
            <p:ph type="body" sz="quarter" idx="16"/>
          </p:nvPr>
        </p:nvSpPr>
        <p:spPr>
          <a:xfrm>
            <a:off x="4241293" y="1420093"/>
            <a:ext cx="2871537" cy="1337739"/>
          </a:xfrm>
        </p:spPr>
        <p:txBody>
          <a:bodyPr>
            <a:normAutofit/>
          </a:bodyPr>
          <a:lstStyle>
            <a:lvl1pPr marL="0" indent="0">
              <a:lnSpc>
                <a:spcPct val="100000"/>
              </a:lnSpc>
              <a:spcAft>
                <a:spcPts val="2000"/>
              </a:spcAft>
              <a:buNone/>
              <a:defRPr lang="en-US" sz="1400" kern="1200" dirty="0">
                <a:solidFill>
                  <a:schemeClr val="bg1"/>
                </a:solidFill>
                <a:latin typeface="Century Gothic" panose="020B0502020202020204" pitchFamily="34" charset="0"/>
                <a:ea typeface="+mn-ea"/>
                <a:cs typeface="Segoe UI" panose="020B0502040204020203" pitchFamily="34" charset="0"/>
              </a:defRPr>
            </a:lvl1pPr>
          </a:lstStyle>
          <a:p>
            <a:pPr lvl="0"/>
            <a:r>
              <a:rPr lang="en-US" smtClean="0"/>
              <a:t>Edit Master text styles</a:t>
            </a:r>
          </a:p>
        </p:txBody>
      </p:sp>
    </p:spTree>
    <p:extLst>
      <p:ext uri="{BB962C8B-B14F-4D97-AF65-F5344CB8AC3E}">
        <p14:creationId xmlns:p14="http://schemas.microsoft.com/office/powerpoint/2010/main" val="4016456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 Step Al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BB2580B-041D-4851-8F8C-68136867413A}"/>
              </a:ext>
            </a:extLst>
          </p:cNvPr>
          <p:cNvSpPr/>
          <p:nvPr/>
        </p:nvSpPr>
        <p:spPr>
          <a:xfrm>
            <a:off x="11288256" y="-849"/>
            <a:ext cx="910600" cy="68588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6" name="Picture 5">
            <a:extLst>
              <a:ext uri="{FF2B5EF4-FFF2-40B4-BE49-F238E27FC236}">
                <a16:creationId xmlns:a16="http://schemas.microsoft.com/office/drawing/2014/main" id="{15DAF249-F087-486D-9373-D1D96AC5982F}"/>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a:xfrm>
            <a:off x="0" y="-849"/>
            <a:ext cx="11375568" cy="6857999"/>
          </a:xfrm>
          <a:prstGeom prst="rect">
            <a:avLst/>
          </a:prstGeom>
        </p:spPr>
      </p:pic>
      <p:sp>
        <p:nvSpPr>
          <p:cNvPr id="7" name="Прямоугольник 28">
            <a:extLst>
              <a:ext uri="{FF2B5EF4-FFF2-40B4-BE49-F238E27FC236}">
                <a16:creationId xmlns:a16="http://schemas.microsoft.com/office/drawing/2014/main" id="{40BE2EAE-DEF8-4547-9314-D5CC0A644219}"/>
              </a:ext>
            </a:extLst>
          </p:cNvPr>
          <p:cNvSpPr/>
          <p:nvPr/>
        </p:nvSpPr>
        <p:spPr>
          <a:xfrm rot="5400000">
            <a:off x="2667425" y="-2667425"/>
            <a:ext cx="6857150" cy="12191999"/>
          </a:xfrm>
          <a:prstGeom prst="rect">
            <a:avLst/>
          </a:prstGeom>
          <a:solidFill>
            <a:schemeClr val="tx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50000"/>
              </a:lnSpc>
              <a:spcBef>
                <a:spcPts val="0"/>
              </a:spcBef>
              <a:spcAft>
                <a:spcPts val="0"/>
              </a:spcAft>
              <a:defRPr/>
            </a:pPr>
            <a:endParaRPr lang="ru-RU" sz="1400" dirty="0"/>
          </a:p>
        </p:txBody>
      </p:sp>
      <p:sp>
        <p:nvSpPr>
          <p:cNvPr id="9" name="Title 8">
            <a:extLst>
              <a:ext uri="{FF2B5EF4-FFF2-40B4-BE49-F238E27FC236}">
                <a16:creationId xmlns:a16="http://schemas.microsoft.com/office/drawing/2014/main" id="{9425F7BC-88F1-4DEF-BE4F-66027E77832E}"/>
              </a:ext>
            </a:extLst>
          </p:cNvPr>
          <p:cNvSpPr>
            <a:spLocks noGrp="1"/>
          </p:cNvSpPr>
          <p:nvPr>
            <p:ph type="title" hasCustomPrompt="1"/>
          </p:nvPr>
        </p:nvSpPr>
        <p:spPr>
          <a:xfrm>
            <a:off x="605026" y="400051"/>
            <a:ext cx="5145560" cy="798512"/>
          </a:xfrm>
        </p:spPr>
        <p:txBody>
          <a:bodyPr>
            <a:normAutofit/>
          </a:bodyPr>
          <a:lstStyle>
            <a:lvl1pPr algn="l">
              <a:defRPr sz="4000"/>
            </a:lvl1pPr>
          </a:lstStyle>
          <a:p>
            <a:r>
              <a:rPr lang="en-US" dirty="0"/>
              <a:t>SMALL TITLE</a:t>
            </a:r>
          </a:p>
        </p:txBody>
      </p:sp>
      <p:sp>
        <p:nvSpPr>
          <p:cNvPr id="11" name="Text Placeholder 10">
            <a:extLst>
              <a:ext uri="{FF2B5EF4-FFF2-40B4-BE49-F238E27FC236}">
                <a16:creationId xmlns:a16="http://schemas.microsoft.com/office/drawing/2014/main" id="{6148BE13-086D-417C-8DA0-B1FEC9F7613F}"/>
              </a:ext>
            </a:extLst>
          </p:cNvPr>
          <p:cNvSpPr>
            <a:spLocks noGrp="1"/>
          </p:cNvSpPr>
          <p:nvPr>
            <p:ph type="body" sz="quarter" idx="10"/>
          </p:nvPr>
        </p:nvSpPr>
        <p:spPr>
          <a:xfrm>
            <a:off x="605026" y="1217613"/>
            <a:ext cx="4135910" cy="971550"/>
          </a:xfrm>
        </p:spPr>
        <p:txBody>
          <a:bodyPr>
            <a:normAutofit/>
          </a:bodyPr>
          <a:lstStyle>
            <a:lvl1pPr marL="0" indent="0">
              <a:lnSpc>
                <a:spcPct val="100000"/>
              </a:lnSpc>
              <a:spcAft>
                <a:spcPts val="2000"/>
              </a:spcAft>
              <a:buNone/>
              <a:defRPr lang="en-US" sz="1400" kern="1200" dirty="0">
                <a:solidFill>
                  <a:schemeClr val="bg1"/>
                </a:solidFill>
                <a:latin typeface="Century Gothic" panose="020B0502020202020204" pitchFamily="34" charset="0"/>
                <a:ea typeface="+mn-ea"/>
                <a:cs typeface="Segoe UI" panose="020B0502040204020203" pitchFamily="34" charset="0"/>
              </a:defRPr>
            </a:lvl1pPr>
          </a:lstStyle>
          <a:p>
            <a:pPr lvl="0"/>
            <a:r>
              <a:rPr lang="en-US" smtClean="0"/>
              <a:t>Edit Master text styles</a:t>
            </a:r>
          </a:p>
        </p:txBody>
      </p:sp>
      <p:sp>
        <p:nvSpPr>
          <p:cNvPr id="8" name="Параллелограмм 3">
            <a:extLst>
              <a:ext uri="{FF2B5EF4-FFF2-40B4-BE49-F238E27FC236}">
                <a16:creationId xmlns:a16="http://schemas.microsoft.com/office/drawing/2014/main" id="{3B7727C9-7BD4-44DE-AB4D-DA388EC1790D}"/>
              </a:ext>
            </a:extLst>
          </p:cNvPr>
          <p:cNvSpPr/>
          <p:nvPr/>
        </p:nvSpPr>
        <p:spPr>
          <a:xfrm>
            <a:off x="-28643" y="0"/>
            <a:ext cx="9915593" cy="6858000"/>
          </a:xfrm>
          <a:prstGeom prst="parallelogram">
            <a:avLst>
              <a:gd name="adj" fmla="val 92267"/>
            </a:avLst>
          </a:prstGeom>
          <a:gradFill>
            <a:gsLst>
              <a:gs pos="100000">
                <a:srgbClr val="DE6346">
                  <a:alpha val="70000"/>
                </a:srgbClr>
              </a:gs>
              <a:gs pos="0">
                <a:srgbClr val="9F361D">
                  <a:alpha val="70000"/>
                </a:srgbClr>
              </a:gs>
              <a:gs pos="73000">
                <a:srgbClr val="D24726"/>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grpSp>
        <p:nvGrpSpPr>
          <p:cNvPr id="23" name="Group 22">
            <a:extLst>
              <a:ext uri="{FF2B5EF4-FFF2-40B4-BE49-F238E27FC236}">
                <a16:creationId xmlns:a16="http://schemas.microsoft.com/office/drawing/2014/main" id="{01F9F0D4-886A-43C9-8B98-D75F3D123AD9}"/>
              </a:ext>
            </a:extLst>
          </p:cNvPr>
          <p:cNvGrpSpPr/>
          <p:nvPr/>
        </p:nvGrpSpPr>
        <p:grpSpPr>
          <a:xfrm>
            <a:off x="853063" y="1343920"/>
            <a:ext cx="4316824" cy="4477633"/>
            <a:chOff x="861186" y="1343920"/>
            <a:chExt cx="4316824" cy="4477633"/>
          </a:xfrm>
        </p:grpSpPr>
        <p:grpSp>
          <p:nvGrpSpPr>
            <p:cNvPr id="14" name="Group 13">
              <a:extLst>
                <a:ext uri="{FF2B5EF4-FFF2-40B4-BE49-F238E27FC236}">
                  <a16:creationId xmlns:a16="http://schemas.microsoft.com/office/drawing/2014/main" id="{994A4E7F-BFC7-482F-A3ED-1094D73BE5C1}"/>
                </a:ext>
              </a:extLst>
            </p:cNvPr>
            <p:cNvGrpSpPr/>
            <p:nvPr/>
          </p:nvGrpSpPr>
          <p:grpSpPr>
            <a:xfrm>
              <a:off x="4619831" y="1343920"/>
              <a:ext cx="558179" cy="468000"/>
              <a:chOff x="4388904" y="1577920"/>
              <a:chExt cx="558179" cy="468000"/>
            </a:xfrm>
          </p:grpSpPr>
          <p:sp>
            <p:nvSpPr>
              <p:cNvPr id="15" name="Овал 25">
                <a:extLst>
                  <a:ext uri="{FF2B5EF4-FFF2-40B4-BE49-F238E27FC236}">
                    <a16:creationId xmlns:a16="http://schemas.microsoft.com/office/drawing/2014/main" id="{76698BCA-19CB-41AE-BE78-374F5BA2E571}"/>
                  </a:ext>
                </a:extLst>
              </p:cNvPr>
              <p:cNvSpPr>
                <a:spLocks noChangeAspect="1"/>
              </p:cNvSpPr>
              <p:nvPr/>
            </p:nvSpPr>
            <p:spPr>
              <a:xfrm>
                <a:off x="4430571" y="1577920"/>
                <a:ext cx="468000" cy="468000"/>
              </a:xfrm>
              <a:prstGeom prst="ellipse">
                <a:avLst/>
              </a:prstGeom>
              <a:solidFill>
                <a:srgbClr val="9F361D"/>
              </a:solidFill>
              <a:ln>
                <a:noFill/>
              </a:ln>
              <a:effectLst>
                <a:glow rad="101600">
                  <a:srgbClr val="9F361D">
                    <a:alpha val="40000"/>
                  </a:srgb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6" name="TextBox 15" descr="Number 1">
                <a:extLst>
                  <a:ext uri="{FF2B5EF4-FFF2-40B4-BE49-F238E27FC236}">
                    <a16:creationId xmlns:a16="http://schemas.microsoft.com/office/drawing/2014/main" id="{506F61CE-8084-4FB8-8576-90DE19C61BBC}"/>
                  </a:ext>
                </a:extLst>
              </p:cNvPr>
              <p:cNvSpPr txBox="1"/>
              <p:nvPr/>
            </p:nvSpPr>
            <p:spPr bwMode="blackWhite">
              <a:xfrm>
                <a:off x="4388904" y="1616760"/>
                <a:ext cx="558179" cy="369332"/>
              </a:xfrm>
              <a:prstGeom prst="rect">
                <a:avLst/>
              </a:prstGeom>
              <a:noFill/>
              <a:effectLst>
                <a:glow rad="139700">
                  <a:schemeClr val="accent2">
                    <a:satMod val="175000"/>
                    <a:alpha val="40000"/>
                  </a:schemeClr>
                </a:glow>
              </a:effectLst>
            </p:spPr>
            <p:txBody>
              <a:bodyPr wrap="square" rtlCol="0">
                <a:spAutoFit/>
              </a:bodyPr>
              <a:lstStyle/>
              <a:p>
                <a:pPr algn="ctr"/>
                <a:r>
                  <a:rPr lang="en-US" b="1" dirty="0">
                    <a:solidFill>
                      <a:schemeClr val="bg1"/>
                    </a:solidFill>
                    <a:latin typeface="Century Gothic" panose="020B0502020202020204" pitchFamily="34" charset="0"/>
                    <a:cs typeface="Segoe UI Semibold" panose="020B0702040204020203" pitchFamily="34" charset="0"/>
                  </a:rPr>
                  <a:t>1</a:t>
                </a:r>
              </a:p>
            </p:txBody>
          </p:sp>
        </p:grpSp>
        <p:grpSp>
          <p:nvGrpSpPr>
            <p:cNvPr id="17" name="Group 16">
              <a:extLst>
                <a:ext uri="{FF2B5EF4-FFF2-40B4-BE49-F238E27FC236}">
                  <a16:creationId xmlns:a16="http://schemas.microsoft.com/office/drawing/2014/main" id="{E48597ED-A5D8-4E38-81E8-8DC0AD6A3937}"/>
                </a:ext>
              </a:extLst>
            </p:cNvPr>
            <p:cNvGrpSpPr/>
            <p:nvPr/>
          </p:nvGrpSpPr>
          <p:grpSpPr>
            <a:xfrm>
              <a:off x="861186" y="5353553"/>
              <a:ext cx="558179" cy="468000"/>
              <a:chOff x="799474" y="5451491"/>
              <a:chExt cx="558179" cy="468000"/>
            </a:xfrm>
          </p:grpSpPr>
          <p:sp>
            <p:nvSpPr>
              <p:cNvPr id="18" name="Овал 25">
                <a:extLst>
                  <a:ext uri="{FF2B5EF4-FFF2-40B4-BE49-F238E27FC236}">
                    <a16:creationId xmlns:a16="http://schemas.microsoft.com/office/drawing/2014/main" id="{5016EDD9-EDAC-4A14-9CBF-5959078A0744}"/>
                  </a:ext>
                </a:extLst>
              </p:cNvPr>
              <p:cNvSpPr>
                <a:spLocks noChangeAspect="1"/>
              </p:cNvSpPr>
              <p:nvPr/>
            </p:nvSpPr>
            <p:spPr>
              <a:xfrm>
                <a:off x="844564" y="5451491"/>
                <a:ext cx="468000" cy="468000"/>
              </a:xfrm>
              <a:prstGeom prst="ellipse">
                <a:avLst/>
              </a:prstGeom>
              <a:solidFill>
                <a:srgbClr val="9F361D"/>
              </a:solidFill>
              <a:ln>
                <a:noFill/>
              </a:ln>
              <a:effectLst>
                <a:glow rad="101600">
                  <a:srgbClr val="9F361D">
                    <a:alpha val="40000"/>
                  </a:srgb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9" name="TextBox 18" descr="Number 3">
                <a:extLst>
                  <a:ext uri="{FF2B5EF4-FFF2-40B4-BE49-F238E27FC236}">
                    <a16:creationId xmlns:a16="http://schemas.microsoft.com/office/drawing/2014/main" id="{A537EC38-EF5B-4E6E-98E2-F890B5E42938}"/>
                  </a:ext>
                </a:extLst>
              </p:cNvPr>
              <p:cNvSpPr txBox="1"/>
              <p:nvPr/>
            </p:nvSpPr>
            <p:spPr bwMode="blackWhite">
              <a:xfrm>
                <a:off x="799474" y="5489939"/>
                <a:ext cx="558179" cy="369332"/>
              </a:xfrm>
              <a:prstGeom prst="rect">
                <a:avLst/>
              </a:prstGeom>
              <a:noFill/>
            </p:spPr>
            <p:txBody>
              <a:bodyPr wrap="square" rtlCol="0">
                <a:spAutoFit/>
              </a:bodyPr>
              <a:lstStyle/>
              <a:p>
                <a:pPr algn="ctr"/>
                <a:r>
                  <a:rPr lang="en-US" b="1" dirty="0">
                    <a:solidFill>
                      <a:schemeClr val="bg1"/>
                    </a:solidFill>
                    <a:latin typeface="Century Gothic" panose="020B0502020202020204" pitchFamily="34" charset="0"/>
                    <a:cs typeface="Segoe UI Semibold" panose="020B0702040204020203" pitchFamily="34" charset="0"/>
                  </a:rPr>
                  <a:t>3</a:t>
                </a:r>
              </a:p>
            </p:txBody>
          </p:sp>
        </p:grpSp>
        <p:grpSp>
          <p:nvGrpSpPr>
            <p:cNvPr id="20" name="Group 19">
              <a:extLst>
                <a:ext uri="{FF2B5EF4-FFF2-40B4-BE49-F238E27FC236}">
                  <a16:creationId xmlns:a16="http://schemas.microsoft.com/office/drawing/2014/main" id="{261EFACB-8BDE-4751-BADB-F72B5A5F6679}"/>
                </a:ext>
              </a:extLst>
            </p:cNvPr>
            <p:cNvGrpSpPr/>
            <p:nvPr/>
          </p:nvGrpSpPr>
          <p:grpSpPr>
            <a:xfrm>
              <a:off x="2800323" y="3270611"/>
              <a:ext cx="558179" cy="468000"/>
              <a:chOff x="2686835" y="3386632"/>
              <a:chExt cx="558179" cy="468000"/>
            </a:xfrm>
          </p:grpSpPr>
          <p:sp>
            <p:nvSpPr>
              <p:cNvPr id="21" name="Овал 25">
                <a:extLst>
                  <a:ext uri="{FF2B5EF4-FFF2-40B4-BE49-F238E27FC236}">
                    <a16:creationId xmlns:a16="http://schemas.microsoft.com/office/drawing/2014/main" id="{C123EE02-6890-4623-975A-A512E7D3B95A}"/>
                  </a:ext>
                </a:extLst>
              </p:cNvPr>
              <p:cNvSpPr>
                <a:spLocks noChangeAspect="1"/>
              </p:cNvSpPr>
              <p:nvPr/>
            </p:nvSpPr>
            <p:spPr>
              <a:xfrm>
                <a:off x="2731925" y="3386632"/>
                <a:ext cx="468000" cy="468000"/>
              </a:xfrm>
              <a:prstGeom prst="ellipse">
                <a:avLst/>
              </a:prstGeom>
              <a:solidFill>
                <a:srgbClr val="9F361D"/>
              </a:solidFill>
              <a:ln>
                <a:noFill/>
              </a:ln>
              <a:effectLst>
                <a:glow rad="101600">
                  <a:srgbClr val="9F361D">
                    <a:alpha val="40000"/>
                  </a:srgb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2" name="TextBox 21" descr="Number 2">
                <a:extLst>
                  <a:ext uri="{FF2B5EF4-FFF2-40B4-BE49-F238E27FC236}">
                    <a16:creationId xmlns:a16="http://schemas.microsoft.com/office/drawing/2014/main" id="{5850A4F0-C7C0-4DA2-A958-6C4289944D4A}"/>
                  </a:ext>
                </a:extLst>
              </p:cNvPr>
              <p:cNvSpPr txBox="1"/>
              <p:nvPr/>
            </p:nvSpPr>
            <p:spPr bwMode="blackWhite">
              <a:xfrm>
                <a:off x="2686835" y="3418440"/>
                <a:ext cx="558179" cy="369332"/>
              </a:xfrm>
              <a:prstGeom prst="rect">
                <a:avLst/>
              </a:prstGeom>
              <a:noFill/>
            </p:spPr>
            <p:txBody>
              <a:bodyPr wrap="square" rtlCol="0">
                <a:spAutoFit/>
              </a:bodyPr>
              <a:lstStyle/>
              <a:p>
                <a:pPr algn="ctr"/>
                <a:r>
                  <a:rPr lang="en-US" b="1" dirty="0">
                    <a:solidFill>
                      <a:schemeClr val="bg1"/>
                    </a:solidFill>
                    <a:latin typeface="Century Gothic" panose="020B0502020202020204" pitchFamily="34" charset="0"/>
                    <a:cs typeface="Segoe UI Semibold" panose="020B0702040204020203" pitchFamily="34" charset="0"/>
                  </a:rPr>
                  <a:t>2</a:t>
                </a:r>
              </a:p>
            </p:txBody>
          </p:sp>
        </p:grpSp>
      </p:grpSp>
      <p:sp>
        <p:nvSpPr>
          <p:cNvPr id="13" name="Text Placeholder 12">
            <a:extLst>
              <a:ext uri="{FF2B5EF4-FFF2-40B4-BE49-F238E27FC236}">
                <a16:creationId xmlns:a16="http://schemas.microsoft.com/office/drawing/2014/main" id="{3F5DBF9D-19BF-4838-ACC4-D041EC29D3B9}"/>
              </a:ext>
            </a:extLst>
          </p:cNvPr>
          <p:cNvSpPr>
            <a:spLocks noGrp="1"/>
          </p:cNvSpPr>
          <p:nvPr>
            <p:ph type="body" sz="quarter" idx="11" hasCustomPrompt="1"/>
          </p:nvPr>
        </p:nvSpPr>
        <p:spPr>
          <a:xfrm>
            <a:off x="5923191" y="419100"/>
            <a:ext cx="2914650" cy="798513"/>
          </a:xfrm>
        </p:spPr>
        <p:txBody>
          <a:bodyPr anchor="ctr">
            <a:normAutofit/>
          </a:bodyPr>
          <a:lstStyle>
            <a:lvl1pPr marL="0" indent="0">
              <a:buNone/>
              <a:defRPr sz="2400"/>
            </a:lvl1pPr>
          </a:lstStyle>
          <a:p>
            <a:pPr lvl="0"/>
            <a:r>
              <a:rPr lang="en-US" dirty="0"/>
              <a:t>Steps Go Here:</a:t>
            </a:r>
          </a:p>
        </p:txBody>
      </p:sp>
      <p:sp>
        <p:nvSpPr>
          <p:cNvPr id="27" name="Text Placeholder 10">
            <a:extLst>
              <a:ext uri="{FF2B5EF4-FFF2-40B4-BE49-F238E27FC236}">
                <a16:creationId xmlns:a16="http://schemas.microsoft.com/office/drawing/2014/main" id="{34A318E2-038D-4EC3-9C69-CDCB53824BC2}"/>
              </a:ext>
            </a:extLst>
          </p:cNvPr>
          <p:cNvSpPr>
            <a:spLocks noGrp="1"/>
          </p:cNvSpPr>
          <p:nvPr>
            <p:ph type="body" sz="quarter" idx="14"/>
          </p:nvPr>
        </p:nvSpPr>
        <p:spPr>
          <a:xfrm>
            <a:off x="1356431" y="5335777"/>
            <a:ext cx="2871537" cy="1337739"/>
          </a:xfrm>
        </p:spPr>
        <p:txBody>
          <a:bodyPr>
            <a:normAutofit/>
          </a:bodyPr>
          <a:lstStyle>
            <a:lvl1pPr marL="0" indent="0">
              <a:lnSpc>
                <a:spcPct val="100000"/>
              </a:lnSpc>
              <a:spcAft>
                <a:spcPts val="2000"/>
              </a:spcAft>
              <a:buNone/>
              <a:defRPr lang="en-US" sz="1400" kern="1200" dirty="0">
                <a:solidFill>
                  <a:schemeClr val="bg1"/>
                </a:solidFill>
                <a:latin typeface="Century Gothic" panose="020B0502020202020204" pitchFamily="34" charset="0"/>
                <a:ea typeface="+mn-ea"/>
                <a:cs typeface="Segoe UI" panose="020B0502040204020203" pitchFamily="34" charset="0"/>
              </a:defRPr>
            </a:lvl1pPr>
          </a:lstStyle>
          <a:p>
            <a:pPr lvl="0"/>
            <a:r>
              <a:rPr lang="en-US" smtClean="0"/>
              <a:t>Edit Master text styles</a:t>
            </a:r>
          </a:p>
        </p:txBody>
      </p:sp>
      <p:sp>
        <p:nvSpPr>
          <p:cNvPr id="28" name="Text Placeholder 10">
            <a:extLst>
              <a:ext uri="{FF2B5EF4-FFF2-40B4-BE49-F238E27FC236}">
                <a16:creationId xmlns:a16="http://schemas.microsoft.com/office/drawing/2014/main" id="{800C0921-0E2A-4C67-860D-623087D48E58}"/>
              </a:ext>
            </a:extLst>
          </p:cNvPr>
          <p:cNvSpPr>
            <a:spLocks noGrp="1"/>
          </p:cNvSpPr>
          <p:nvPr>
            <p:ph type="body" sz="quarter" idx="15"/>
          </p:nvPr>
        </p:nvSpPr>
        <p:spPr>
          <a:xfrm>
            <a:off x="3317799" y="3361659"/>
            <a:ext cx="2871537" cy="1337739"/>
          </a:xfrm>
        </p:spPr>
        <p:txBody>
          <a:bodyPr>
            <a:normAutofit/>
          </a:bodyPr>
          <a:lstStyle>
            <a:lvl1pPr marL="0" indent="0">
              <a:lnSpc>
                <a:spcPct val="100000"/>
              </a:lnSpc>
              <a:spcAft>
                <a:spcPts val="2000"/>
              </a:spcAft>
              <a:buNone/>
              <a:defRPr lang="en-US" sz="1400" kern="1200" dirty="0">
                <a:solidFill>
                  <a:schemeClr val="bg1"/>
                </a:solidFill>
                <a:latin typeface="Century Gothic" panose="020B0502020202020204" pitchFamily="34" charset="0"/>
                <a:ea typeface="+mn-ea"/>
                <a:cs typeface="Segoe UI" panose="020B0502040204020203" pitchFamily="34" charset="0"/>
              </a:defRPr>
            </a:lvl1pPr>
          </a:lstStyle>
          <a:p>
            <a:pPr lvl="0"/>
            <a:r>
              <a:rPr lang="en-US" smtClean="0"/>
              <a:t>Edit Master text styles</a:t>
            </a:r>
          </a:p>
        </p:txBody>
      </p:sp>
      <p:sp>
        <p:nvSpPr>
          <p:cNvPr id="29" name="Text Placeholder 10">
            <a:extLst>
              <a:ext uri="{FF2B5EF4-FFF2-40B4-BE49-F238E27FC236}">
                <a16:creationId xmlns:a16="http://schemas.microsoft.com/office/drawing/2014/main" id="{F08FCE70-FA2D-482A-A164-4D0C4D6A3365}"/>
              </a:ext>
            </a:extLst>
          </p:cNvPr>
          <p:cNvSpPr>
            <a:spLocks noGrp="1"/>
          </p:cNvSpPr>
          <p:nvPr>
            <p:ph type="body" sz="quarter" idx="16"/>
          </p:nvPr>
        </p:nvSpPr>
        <p:spPr>
          <a:xfrm>
            <a:off x="5175878" y="1420093"/>
            <a:ext cx="2871537" cy="1337739"/>
          </a:xfrm>
        </p:spPr>
        <p:txBody>
          <a:bodyPr>
            <a:normAutofit/>
          </a:bodyPr>
          <a:lstStyle>
            <a:lvl1pPr marL="0" indent="0">
              <a:lnSpc>
                <a:spcPct val="100000"/>
              </a:lnSpc>
              <a:spcAft>
                <a:spcPts val="2000"/>
              </a:spcAft>
              <a:buNone/>
              <a:defRPr lang="en-US" sz="1400" kern="1200" dirty="0">
                <a:solidFill>
                  <a:schemeClr val="bg1"/>
                </a:solidFill>
                <a:latin typeface="Century Gothic" panose="020B0502020202020204" pitchFamily="34" charset="0"/>
                <a:ea typeface="+mn-ea"/>
                <a:cs typeface="Segoe UI" panose="020B0502040204020203" pitchFamily="34" charset="0"/>
              </a:defRPr>
            </a:lvl1pPr>
          </a:lstStyle>
          <a:p>
            <a:pPr lvl="0"/>
            <a:r>
              <a:rPr lang="en-US" smtClean="0"/>
              <a:t>Edit Master text styles</a:t>
            </a:r>
          </a:p>
        </p:txBody>
      </p:sp>
    </p:spTree>
    <p:extLst>
      <p:ext uri="{BB962C8B-B14F-4D97-AF65-F5344CB8AC3E}">
        <p14:creationId xmlns:p14="http://schemas.microsoft.com/office/powerpoint/2010/main" val="3788997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D6D913A-C186-4F8A-82A2-48D38C0610C4}"/>
              </a:ext>
              <a:ext uri="{C183D7F6-B498-43B3-948B-1728B52AA6E4}">
                <adec:decorative xmlns=""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335074" y="980189"/>
            <a:ext cx="6857999" cy="4897623"/>
          </a:xfrm>
          <a:prstGeom prst="rect">
            <a:avLst/>
          </a:prstGeom>
        </p:spPr>
      </p:pic>
      <p:sp>
        <p:nvSpPr>
          <p:cNvPr id="15" name="Rectangle 14">
            <a:extLst>
              <a:ext uri="{FF2B5EF4-FFF2-40B4-BE49-F238E27FC236}">
                <a16:creationId xmlns:a16="http://schemas.microsoft.com/office/drawing/2014/main" id="{EA497B4B-92CE-4375-9EFC-1FCED23B3755}"/>
              </a:ext>
              <a:ext uri="{C183D7F6-B498-43B3-948B-1728B52AA6E4}">
                <adec:decorative xmlns="" xmlns:adec="http://schemas.microsoft.com/office/drawing/2017/decorative" val="1"/>
              </a:ext>
            </a:extLst>
          </p:cNvPr>
          <p:cNvSpPr/>
          <p:nvPr/>
        </p:nvSpPr>
        <p:spPr>
          <a:xfrm>
            <a:off x="7308043" y="-7144"/>
            <a:ext cx="4883957" cy="6857998"/>
          </a:xfrm>
          <a:prstGeom prst="rect">
            <a:avLst/>
          </a:prstGeom>
          <a:solidFill>
            <a:srgbClr val="000000">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00" dirty="0"/>
          </a:p>
        </p:txBody>
      </p:sp>
      <p:grpSp>
        <p:nvGrpSpPr>
          <p:cNvPr id="8" name="Group 7">
            <a:extLst>
              <a:ext uri="{FF2B5EF4-FFF2-40B4-BE49-F238E27FC236}">
                <a16:creationId xmlns:a16="http://schemas.microsoft.com/office/drawing/2014/main" id="{29F6BF0A-340E-4923-AF94-305730065DA2}"/>
              </a:ext>
              <a:ext uri="{C183D7F6-B498-43B3-948B-1728B52AA6E4}">
                <adec:decorative xmlns="" xmlns:adec="http://schemas.microsoft.com/office/drawing/2017/decorative" val="1"/>
              </a:ext>
            </a:extLst>
          </p:cNvPr>
          <p:cNvGrpSpPr/>
          <p:nvPr/>
        </p:nvGrpSpPr>
        <p:grpSpPr>
          <a:xfrm rot="16200000" flipH="1">
            <a:off x="-2712790" y="2451892"/>
            <a:ext cx="6216650" cy="1935163"/>
            <a:chOff x="2982913" y="-574675"/>
            <a:chExt cx="6216650" cy="1935163"/>
          </a:xfrm>
        </p:grpSpPr>
        <p:sp>
          <p:nvSpPr>
            <p:cNvPr id="9" name="Полилиния: фигура 12">
              <a:extLst>
                <a:ext uri="{FF2B5EF4-FFF2-40B4-BE49-F238E27FC236}">
                  <a16:creationId xmlns:a16="http://schemas.microsoft.com/office/drawing/2014/main" id="{EDBA056C-5C3C-483A-ADBB-6ECE967BF9FC}"/>
                </a:ext>
              </a:extLst>
            </p:cNvPr>
            <p:cNvSpPr/>
            <p:nvPr/>
          </p:nvSpPr>
          <p:spPr>
            <a:xfrm rot="2688700">
              <a:off x="5514975" y="-574675"/>
              <a:ext cx="1157288" cy="1149350"/>
            </a:xfrm>
            <a:custGeom>
              <a:avLst/>
              <a:gdLst>
                <a:gd name="connsiteX0" fmla="*/ 0 w 1157505"/>
                <a:gd name="connsiteY0" fmla="*/ 1149920 h 1149920"/>
                <a:gd name="connsiteX1" fmla="*/ 1157505 w 1157505"/>
                <a:gd name="connsiteY1" fmla="*/ 0 h 1149920"/>
                <a:gd name="connsiteX2" fmla="*/ 1157505 w 1157505"/>
                <a:gd name="connsiteY2" fmla="*/ 1149920 h 1149920"/>
              </a:gdLst>
              <a:ahLst/>
              <a:cxnLst>
                <a:cxn ang="0">
                  <a:pos x="connsiteX0" y="connsiteY0"/>
                </a:cxn>
                <a:cxn ang="0">
                  <a:pos x="connsiteX1" y="connsiteY1"/>
                </a:cxn>
                <a:cxn ang="0">
                  <a:pos x="connsiteX2" y="connsiteY2"/>
                </a:cxn>
              </a:cxnLst>
              <a:rect l="l" t="t" r="r" b="b"/>
              <a:pathLst>
                <a:path w="1157505" h="1149920">
                  <a:moveTo>
                    <a:pt x="0" y="1149920"/>
                  </a:moveTo>
                  <a:lnTo>
                    <a:pt x="1157505" y="0"/>
                  </a:lnTo>
                  <a:lnTo>
                    <a:pt x="1157505" y="1149920"/>
                  </a:lnTo>
                  <a:close/>
                </a:path>
              </a:pathLst>
            </a:custGeom>
            <a:solidFill>
              <a:srgbClr val="9F3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sz="100"/>
            </a:p>
          </p:txBody>
        </p:sp>
        <p:sp>
          <p:nvSpPr>
            <p:cNvPr id="10" name="Полилиния: фигура 17">
              <a:extLst>
                <a:ext uri="{FF2B5EF4-FFF2-40B4-BE49-F238E27FC236}">
                  <a16:creationId xmlns:a16="http://schemas.microsoft.com/office/drawing/2014/main" id="{C8A6DF64-EFDA-4FDC-95F2-CA9E904935A9}"/>
                </a:ext>
              </a:extLst>
            </p:cNvPr>
            <p:cNvSpPr/>
            <p:nvPr/>
          </p:nvSpPr>
          <p:spPr>
            <a:xfrm rot="2688700">
              <a:off x="6907213" y="-128588"/>
              <a:ext cx="1490662" cy="1489076"/>
            </a:xfrm>
            <a:custGeom>
              <a:avLst/>
              <a:gdLst>
                <a:gd name="connsiteX0" fmla="*/ 0 w 1489710"/>
                <a:gd name="connsiteY0" fmla="*/ 616739 h 1489710"/>
                <a:gd name="connsiteX1" fmla="*/ 620807 w 1489710"/>
                <a:gd name="connsiteY1" fmla="*/ 0 h 1489710"/>
                <a:gd name="connsiteX2" fmla="*/ 1489710 w 1489710"/>
                <a:gd name="connsiteY2" fmla="*/ 0 h 1489710"/>
                <a:gd name="connsiteX3" fmla="*/ 1489710 w 1489710"/>
                <a:gd name="connsiteY3" fmla="*/ 1489710 h 1489710"/>
                <a:gd name="connsiteX4" fmla="*/ 0 w 1489710"/>
                <a:gd name="connsiteY4" fmla="*/ 148971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9710" h="1489710">
                  <a:moveTo>
                    <a:pt x="0" y="616739"/>
                  </a:moveTo>
                  <a:lnTo>
                    <a:pt x="620807" y="0"/>
                  </a:lnTo>
                  <a:lnTo>
                    <a:pt x="1489710" y="0"/>
                  </a:lnTo>
                  <a:lnTo>
                    <a:pt x="1489710" y="1489710"/>
                  </a:lnTo>
                  <a:lnTo>
                    <a:pt x="0" y="1489710"/>
                  </a:lnTo>
                  <a:close/>
                </a:path>
              </a:pathLst>
            </a:custGeom>
            <a:solidFill>
              <a:srgbClr val="9F3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sz="100"/>
            </a:p>
          </p:txBody>
        </p:sp>
        <p:sp>
          <p:nvSpPr>
            <p:cNvPr id="11" name="Полилиния: фигура 15">
              <a:extLst>
                <a:ext uri="{FF2B5EF4-FFF2-40B4-BE49-F238E27FC236}">
                  <a16:creationId xmlns:a16="http://schemas.microsoft.com/office/drawing/2014/main" id="{05041C2C-ACC8-4BF3-B916-0896FA1039FB}"/>
                </a:ext>
              </a:extLst>
            </p:cNvPr>
            <p:cNvSpPr/>
            <p:nvPr/>
          </p:nvSpPr>
          <p:spPr>
            <a:xfrm rot="2688700">
              <a:off x="3794125" y="-128588"/>
              <a:ext cx="1490663" cy="1489076"/>
            </a:xfrm>
            <a:custGeom>
              <a:avLst/>
              <a:gdLst>
                <a:gd name="connsiteX0" fmla="*/ 0 w 1489710"/>
                <a:gd name="connsiteY0" fmla="*/ 616740 h 1489710"/>
                <a:gd name="connsiteX1" fmla="*/ 620808 w 1489710"/>
                <a:gd name="connsiteY1" fmla="*/ 0 h 1489710"/>
                <a:gd name="connsiteX2" fmla="*/ 1489710 w 1489710"/>
                <a:gd name="connsiteY2" fmla="*/ 0 h 1489710"/>
                <a:gd name="connsiteX3" fmla="*/ 1489710 w 1489710"/>
                <a:gd name="connsiteY3" fmla="*/ 1489710 h 1489710"/>
                <a:gd name="connsiteX4" fmla="*/ 0 w 1489710"/>
                <a:gd name="connsiteY4" fmla="*/ 148971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9710" h="1489710">
                  <a:moveTo>
                    <a:pt x="0" y="616740"/>
                  </a:moveTo>
                  <a:lnTo>
                    <a:pt x="620808" y="0"/>
                  </a:lnTo>
                  <a:lnTo>
                    <a:pt x="1489710" y="0"/>
                  </a:lnTo>
                  <a:lnTo>
                    <a:pt x="1489710" y="1489710"/>
                  </a:lnTo>
                  <a:lnTo>
                    <a:pt x="0" y="1489710"/>
                  </a:lnTo>
                  <a:close/>
                </a:path>
              </a:pathLst>
            </a:custGeom>
            <a:solidFill>
              <a:srgbClr val="9F3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sz="100"/>
            </a:p>
          </p:txBody>
        </p:sp>
        <p:sp>
          <p:nvSpPr>
            <p:cNvPr id="12" name="Полилиния: фигура 10">
              <a:extLst>
                <a:ext uri="{FF2B5EF4-FFF2-40B4-BE49-F238E27FC236}">
                  <a16:creationId xmlns:a16="http://schemas.microsoft.com/office/drawing/2014/main" id="{DC952B2D-D957-40DF-9D4E-84F7C8140911}"/>
                </a:ext>
              </a:extLst>
            </p:cNvPr>
            <p:cNvSpPr/>
            <p:nvPr/>
          </p:nvSpPr>
          <p:spPr>
            <a:xfrm rot="2688700">
              <a:off x="2982913" y="-320675"/>
              <a:ext cx="646112" cy="641350"/>
            </a:xfrm>
            <a:custGeom>
              <a:avLst/>
              <a:gdLst>
                <a:gd name="connsiteX0" fmla="*/ 0 w 646332"/>
                <a:gd name="connsiteY0" fmla="*/ 642097 h 642097"/>
                <a:gd name="connsiteX1" fmla="*/ 646332 w 646332"/>
                <a:gd name="connsiteY1" fmla="*/ 0 h 642097"/>
                <a:gd name="connsiteX2" fmla="*/ 646332 w 646332"/>
                <a:gd name="connsiteY2" fmla="*/ 642097 h 642097"/>
              </a:gdLst>
              <a:ahLst/>
              <a:cxnLst>
                <a:cxn ang="0">
                  <a:pos x="connsiteX0" y="connsiteY0"/>
                </a:cxn>
                <a:cxn ang="0">
                  <a:pos x="connsiteX1" y="connsiteY1"/>
                </a:cxn>
                <a:cxn ang="0">
                  <a:pos x="connsiteX2" y="connsiteY2"/>
                </a:cxn>
              </a:cxnLst>
              <a:rect l="l" t="t" r="r" b="b"/>
              <a:pathLst>
                <a:path w="646332" h="642097">
                  <a:moveTo>
                    <a:pt x="0" y="642097"/>
                  </a:moveTo>
                  <a:lnTo>
                    <a:pt x="646332" y="0"/>
                  </a:lnTo>
                  <a:lnTo>
                    <a:pt x="646332" y="642097"/>
                  </a:lnTo>
                  <a:close/>
                </a:path>
              </a:pathLst>
            </a:custGeom>
            <a:solidFill>
              <a:srgbClr val="9F3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sz="100"/>
            </a:p>
          </p:txBody>
        </p:sp>
        <p:sp>
          <p:nvSpPr>
            <p:cNvPr id="13" name="Полилиния: фигура 13">
              <a:extLst>
                <a:ext uri="{FF2B5EF4-FFF2-40B4-BE49-F238E27FC236}">
                  <a16:creationId xmlns:a16="http://schemas.microsoft.com/office/drawing/2014/main" id="{42223152-ED82-47B8-AA28-8E45BF4F6FDB}"/>
                </a:ext>
              </a:extLst>
            </p:cNvPr>
            <p:cNvSpPr/>
            <p:nvPr/>
          </p:nvSpPr>
          <p:spPr>
            <a:xfrm rot="2688700">
              <a:off x="8551863" y="-320675"/>
              <a:ext cx="647700" cy="641350"/>
            </a:xfrm>
            <a:custGeom>
              <a:avLst/>
              <a:gdLst>
                <a:gd name="connsiteX0" fmla="*/ 0 w 646332"/>
                <a:gd name="connsiteY0" fmla="*/ 642097 h 642097"/>
                <a:gd name="connsiteX1" fmla="*/ 646332 w 646332"/>
                <a:gd name="connsiteY1" fmla="*/ 0 h 642097"/>
                <a:gd name="connsiteX2" fmla="*/ 646332 w 646332"/>
                <a:gd name="connsiteY2" fmla="*/ 642097 h 642097"/>
              </a:gdLst>
              <a:ahLst/>
              <a:cxnLst>
                <a:cxn ang="0">
                  <a:pos x="connsiteX0" y="connsiteY0"/>
                </a:cxn>
                <a:cxn ang="0">
                  <a:pos x="connsiteX1" y="connsiteY1"/>
                </a:cxn>
                <a:cxn ang="0">
                  <a:pos x="connsiteX2" y="connsiteY2"/>
                </a:cxn>
              </a:cxnLst>
              <a:rect l="l" t="t" r="r" b="b"/>
              <a:pathLst>
                <a:path w="646332" h="642097">
                  <a:moveTo>
                    <a:pt x="0" y="642097"/>
                  </a:moveTo>
                  <a:lnTo>
                    <a:pt x="646332" y="0"/>
                  </a:lnTo>
                  <a:lnTo>
                    <a:pt x="646332" y="642097"/>
                  </a:lnTo>
                  <a:close/>
                </a:path>
              </a:pathLst>
            </a:custGeom>
            <a:solidFill>
              <a:srgbClr val="9F3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sz="100"/>
            </a:p>
          </p:txBody>
        </p:sp>
      </p:grpSp>
      <p:sp>
        <p:nvSpPr>
          <p:cNvPr id="2" name="Title 1">
            <a:extLst>
              <a:ext uri="{FF2B5EF4-FFF2-40B4-BE49-F238E27FC236}">
                <a16:creationId xmlns:a16="http://schemas.microsoft.com/office/drawing/2014/main" id="{CC046739-1F33-449F-A734-551C23673626}"/>
              </a:ext>
            </a:extLst>
          </p:cNvPr>
          <p:cNvSpPr>
            <a:spLocks noGrp="1"/>
          </p:cNvSpPr>
          <p:nvPr>
            <p:ph type="title" hasCustomPrompt="1"/>
          </p:nvPr>
        </p:nvSpPr>
        <p:spPr>
          <a:xfrm rot="16200000">
            <a:off x="-2034651" y="2598008"/>
            <a:ext cx="5955956" cy="1600200"/>
          </a:xfrm>
          <a:prstGeom prst="rect">
            <a:avLst/>
          </a:prstGeom>
        </p:spPr>
        <p:txBody>
          <a:bodyPr anchor="b">
            <a:normAutofit/>
          </a:bodyPr>
          <a:lstStyle>
            <a:lvl1pPr algn="ct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55F87EE7-5848-4A7E-8CDC-C84A4100EAD2}"/>
              </a:ext>
            </a:extLst>
          </p:cNvPr>
          <p:cNvSpPr>
            <a:spLocks noGrp="1"/>
          </p:cNvSpPr>
          <p:nvPr>
            <p:ph idx="1"/>
          </p:nvPr>
        </p:nvSpPr>
        <p:spPr>
          <a:xfrm>
            <a:off x="1797858" y="420130"/>
            <a:ext cx="5438826" cy="5955956"/>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Text Placeholder 17">
            <a:extLst>
              <a:ext uri="{FF2B5EF4-FFF2-40B4-BE49-F238E27FC236}">
                <a16:creationId xmlns:a16="http://schemas.microsoft.com/office/drawing/2014/main" id="{7C2A2BF6-6B6F-4FDE-9C94-76A56291F77A}"/>
              </a:ext>
            </a:extLst>
          </p:cNvPr>
          <p:cNvSpPr>
            <a:spLocks noGrp="1"/>
          </p:cNvSpPr>
          <p:nvPr>
            <p:ph type="body" sz="quarter" idx="10"/>
          </p:nvPr>
        </p:nvSpPr>
        <p:spPr>
          <a:xfrm>
            <a:off x="7940842" y="1089395"/>
            <a:ext cx="3657600" cy="5286692"/>
          </a:xfrm>
        </p:spPr>
        <p:txBody>
          <a:bodyPr/>
          <a:lstStyle>
            <a:lvl1pPr marL="0" indent="0">
              <a:buFont typeface="Century Gothic" panose="020B0502020202020204" pitchFamily="34" charset="0"/>
              <a:buChar char=" "/>
              <a:defRPr sz="1400"/>
            </a:lvl1pPr>
            <a:lvl2pPr marL="223838" indent="-163513">
              <a:buClr>
                <a:schemeClr val="bg1"/>
              </a:buClr>
              <a:buFont typeface="Century Gothic" panose="020B0502020202020204" pitchFamily="34" charset="0"/>
              <a:buChar char="&gt;"/>
              <a:defRPr sz="1400"/>
            </a:lvl2pPr>
            <a:lvl3pPr marL="0" indent="0">
              <a:spcBef>
                <a:spcPts val="2400"/>
              </a:spcBef>
              <a:buFont typeface="Century Gothic" panose="020B0502020202020204" pitchFamily="34" charset="0"/>
              <a:buChar char=" "/>
              <a:defRPr sz="1400"/>
            </a:lvl3pPr>
          </a:lstStyle>
          <a:p>
            <a:pPr lvl="0"/>
            <a:r>
              <a:rPr lang="en-US" smtClean="0"/>
              <a:t>Edit Master text styles</a:t>
            </a:r>
          </a:p>
          <a:p>
            <a:pPr lvl="1"/>
            <a:r>
              <a:rPr lang="en-US" smtClean="0"/>
              <a:t>Second level</a:t>
            </a:r>
          </a:p>
          <a:p>
            <a:pPr lvl="2"/>
            <a:r>
              <a:rPr lang="en-US" smtClean="0"/>
              <a:t>Third level</a:t>
            </a:r>
          </a:p>
        </p:txBody>
      </p:sp>
      <p:cxnSp>
        <p:nvCxnSpPr>
          <p:cNvPr id="19" name="Прямая соединительная линия 24">
            <a:extLst>
              <a:ext uri="{FF2B5EF4-FFF2-40B4-BE49-F238E27FC236}">
                <a16:creationId xmlns:a16="http://schemas.microsoft.com/office/drawing/2014/main" id="{B3938D53-967E-448F-8242-8981B708525E}"/>
              </a:ext>
            </a:extLst>
          </p:cNvPr>
          <p:cNvCxnSpPr>
            <a:cxnSpLocks/>
          </p:cNvCxnSpPr>
          <p:nvPr/>
        </p:nvCxnSpPr>
        <p:spPr>
          <a:xfrm flipH="1">
            <a:off x="7301596" y="-423"/>
            <a:ext cx="13668" cy="6858423"/>
          </a:xfrm>
          <a:prstGeom prst="line">
            <a:avLst/>
          </a:prstGeom>
          <a:ln w="28575">
            <a:solidFill>
              <a:srgbClr val="9F361D"/>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7398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300AE21-3EF4-4016-A377-C1F84210F81E}"/>
              </a:ext>
              <a:ext uri="{C183D7F6-B498-43B3-948B-1728B52AA6E4}">
                <adec:decorative xmlns=""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6733" cy="6842789"/>
          </a:xfrm>
          <a:prstGeom prst="rect">
            <a:avLst/>
          </a:prstGeom>
        </p:spPr>
      </p:pic>
      <p:sp>
        <p:nvSpPr>
          <p:cNvPr id="9" name="Rectangle 8">
            <a:extLst>
              <a:ext uri="{FF2B5EF4-FFF2-40B4-BE49-F238E27FC236}">
                <a16:creationId xmlns:a16="http://schemas.microsoft.com/office/drawing/2014/main" id="{42C0D740-CFC6-474B-AA47-789146626F71}"/>
              </a:ext>
              <a:ext uri="{C183D7F6-B498-43B3-948B-1728B52AA6E4}">
                <adec:decorative xmlns="" xmlns:adec="http://schemas.microsoft.com/office/drawing/2017/decorative" val="1"/>
              </a:ext>
            </a:extLst>
          </p:cNvPr>
          <p:cNvSpPr/>
          <p:nvPr/>
        </p:nvSpPr>
        <p:spPr>
          <a:xfrm>
            <a:off x="0" y="0"/>
            <a:ext cx="12206733" cy="6858000"/>
          </a:xfrm>
          <a:prstGeom prst="rect">
            <a:avLst/>
          </a:prstGeom>
          <a:solidFill>
            <a:srgbClr val="00000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00" dirty="0"/>
          </a:p>
        </p:txBody>
      </p:sp>
      <p:grpSp>
        <p:nvGrpSpPr>
          <p:cNvPr id="10" name="Group 9">
            <a:extLst>
              <a:ext uri="{FF2B5EF4-FFF2-40B4-BE49-F238E27FC236}">
                <a16:creationId xmlns:a16="http://schemas.microsoft.com/office/drawing/2014/main" id="{7105DCB4-B5F3-4093-A18D-14AC000228F0}"/>
              </a:ext>
              <a:ext uri="{C183D7F6-B498-43B3-948B-1728B52AA6E4}">
                <adec:decorative xmlns="" xmlns:adec="http://schemas.microsoft.com/office/drawing/2017/decorative" val="1"/>
              </a:ext>
            </a:extLst>
          </p:cNvPr>
          <p:cNvGrpSpPr/>
          <p:nvPr/>
        </p:nvGrpSpPr>
        <p:grpSpPr>
          <a:xfrm>
            <a:off x="6664025" y="1843967"/>
            <a:ext cx="211015" cy="5006440"/>
            <a:chOff x="6664025" y="1843967"/>
            <a:chExt cx="211015" cy="5006440"/>
          </a:xfrm>
        </p:grpSpPr>
        <p:cxnSp>
          <p:nvCxnSpPr>
            <p:cNvPr id="11" name="Прямая соединительная линия 24">
              <a:extLst>
                <a:ext uri="{FF2B5EF4-FFF2-40B4-BE49-F238E27FC236}">
                  <a16:creationId xmlns:a16="http://schemas.microsoft.com/office/drawing/2014/main" id="{9D622328-32D2-48BE-BE48-E20E4D2770BD}"/>
                </a:ext>
              </a:extLst>
            </p:cNvPr>
            <p:cNvCxnSpPr>
              <a:cxnSpLocks/>
            </p:cNvCxnSpPr>
            <p:nvPr/>
          </p:nvCxnSpPr>
          <p:spPr>
            <a:xfrm>
              <a:off x="6768172" y="2026407"/>
              <a:ext cx="777" cy="4824000"/>
            </a:xfrm>
            <a:prstGeom prst="line">
              <a:avLst/>
            </a:prstGeom>
            <a:ln w="28575">
              <a:solidFill>
                <a:srgbClr val="9F361D"/>
              </a:solidFill>
            </a:ln>
          </p:spPr>
          <p:style>
            <a:lnRef idx="1">
              <a:schemeClr val="accent1"/>
            </a:lnRef>
            <a:fillRef idx="0">
              <a:schemeClr val="accent1"/>
            </a:fillRef>
            <a:effectRef idx="0">
              <a:schemeClr val="accent1"/>
            </a:effectRef>
            <a:fontRef idx="minor">
              <a:schemeClr val="tx1"/>
            </a:fontRef>
          </p:style>
        </p:cxnSp>
        <p:sp>
          <p:nvSpPr>
            <p:cNvPr id="12" name="Овал 25">
              <a:extLst>
                <a:ext uri="{FF2B5EF4-FFF2-40B4-BE49-F238E27FC236}">
                  <a16:creationId xmlns:a16="http://schemas.microsoft.com/office/drawing/2014/main" id="{018BA51A-7B76-4EEB-A0C9-847FAD3535A4}"/>
                </a:ext>
              </a:extLst>
            </p:cNvPr>
            <p:cNvSpPr/>
            <p:nvPr/>
          </p:nvSpPr>
          <p:spPr>
            <a:xfrm>
              <a:off x="6664025" y="1843967"/>
              <a:ext cx="211015" cy="211015"/>
            </a:xfrm>
            <a:prstGeom prst="ellipse">
              <a:avLst/>
            </a:prstGeom>
            <a:solidFill>
              <a:srgbClr val="9F361D"/>
            </a:solidFill>
            <a:ln>
              <a:noFill/>
            </a:ln>
            <a:effectLst>
              <a:glow rad="101600">
                <a:srgbClr val="9F361D">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grpSp>
      <p:sp>
        <p:nvSpPr>
          <p:cNvPr id="4" name="Text Placeholder 3">
            <a:extLst>
              <a:ext uri="{FF2B5EF4-FFF2-40B4-BE49-F238E27FC236}">
                <a16:creationId xmlns:a16="http://schemas.microsoft.com/office/drawing/2014/main" id="{E0F076A3-68F3-44B3-A396-9AD3AB00F247}"/>
              </a:ext>
            </a:extLst>
          </p:cNvPr>
          <p:cNvSpPr>
            <a:spLocks noGrp="1"/>
          </p:cNvSpPr>
          <p:nvPr>
            <p:ph type="body" sz="half" idx="2"/>
          </p:nvPr>
        </p:nvSpPr>
        <p:spPr>
          <a:xfrm>
            <a:off x="7412274" y="2026406"/>
            <a:ext cx="4136491" cy="43934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grpSp>
        <p:nvGrpSpPr>
          <p:cNvPr id="13" name="Group 12">
            <a:extLst>
              <a:ext uri="{FF2B5EF4-FFF2-40B4-BE49-F238E27FC236}">
                <a16:creationId xmlns:a16="http://schemas.microsoft.com/office/drawing/2014/main" id="{1E079420-586F-4241-8C4B-7F975FA292CD}"/>
              </a:ext>
              <a:ext uri="{C183D7F6-B498-43B3-948B-1728B52AA6E4}">
                <adec:decorative xmlns="" xmlns:adec="http://schemas.microsoft.com/office/drawing/2017/decorative" val="1"/>
              </a:ext>
            </a:extLst>
          </p:cNvPr>
          <p:cNvGrpSpPr/>
          <p:nvPr/>
        </p:nvGrpSpPr>
        <p:grpSpPr>
          <a:xfrm rot="16200000" flipH="1">
            <a:off x="-2723676" y="2451892"/>
            <a:ext cx="6216650" cy="1935163"/>
            <a:chOff x="2982913" y="-574675"/>
            <a:chExt cx="6216650" cy="1935163"/>
          </a:xfrm>
        </p:grpSpPr>
        <p:sp>
          <p:nvSpPr>
            <p:cNvPr id="14" name="Полилиния: фигура 12">
              <a:extLst>
                <a:ext uri="{FF2B5EF4-FFF2-40B4-BE49-F238E27FC236}">
                  <a16:creationId xmlns:a16="http://schemas.microsoft.com/office/drawing/2014/main" id="{7D4FA2E5-B76B-46E4-A9F9-D3A4F16AE985}"/>
                </a:ext>
              </a:extLst>
            </p:cNvPr>
            <p:cNvSpPr/>
            <p:nvPr/>
          </p:nvSpPr>
          <p:spPr>
            <a:xfrm rot="2688700">
              <a:off x="5514975" y="-574675"/>
              <a:ext cx="1157288" cy="1149350"/>
            </a:xfrm>
            <a:custGeom>
              <a:avLst/>
              <a:gdLst>
                <a:gd name="connsiteX0" fmla="*/ 0 w 1157505"/>
                <a:gd name="connsiteY0" fmla="*/ 1149920 h 1149920"/>
                <a:gd name="connsiteX1" fmla="*/ 1157505 w 1157505"/>
                <a:gd name="connsiteY1" fmla="*/ 0 h 1149920"/>
                <a:gd name="connsiteX2" fmla="*/ 1157505 w 1157505"/>
                <a:gd name="connsiteY2" fmla="*/ 1149920 h 1149920"/>
              </a:gdLst>
              <a:ahLst/>
              <a:cxnLst>
                <a:cxn ang="0">
                  <a:pos x="connsiteX0" y="connsiteY0"/>
                </a:cxn>
                <a:cxn ang="0">
                  <a:pos x="connsiteX1" y="connsiteY1"/>
                </a:cxn>
                <a:cxn ang="0">
                  <a:pos x="connsiteX2" y="connsiteY2"/>
                </a:cxn>
              </a:cxnLst>
              <a:rect l="l" t="t" r="r" b="b"/>
              <a:pathLst>
                <a:path w="1157505" h="1149920">
                  <a:moveTo>
                    <a:pt x="0" y="1149920"/>
                  </a:moveTo>
                  <a:lnTo>
                    <a:pt x="1157505" y="0"/>
                  </a:lnTo>
                  <a:lnTo>
                    <a:pt x="1157505" y="1149920"/>
                  </a:lnTo>
                  <a:close/>
                </a:path>
              </a:pathLst>
            </a:custGeom>
            <a:solidFill>
              <a:srgbClr val="9F3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sz="100"/>
            </a:p>
          </p:txBody>
        </p:sp>
        <p:sp>
          <p:nvSpPr>
            <p:cNvPr id="15" name="Полилиния: фигура 17">
              <a:extLst>
                <a:ext uri="{FF2B5EF4-FFF2-40B4-BE49-F238E27FC236}">
                  <a16:creationId xmlns:a16="http://schemas.microsoft.com/office/drawing/2014/main" id="{AF8A5FC5-DA44-4DC9-BE1D-E197C2FEE718}"/>
                </a:ext>
              </a:extLst>
            </p:cNvPr>
            <p:cNvSpPr/>
            <p:nvPr/>
          </p:nvSpPr>
          <p:spPr>
            <a:xfrm rot="2688700">
              <a:off x="6907213" y="-128588"/>
              <a:ext cx="1490662" cy="1489076"/>
            </a:xfrm>
            <a:custGeom>
              <a:avLst/>
              <a:gdLst>
                <a:gd name="connsiteX0" fmla="*/ 0 w 1489710"/>
                <a:gd name="connsiteY0" fmla="*/ 616739 h 1489710"/>
                <a:gd name="connsiteX1" fmla="*/ 620807 w 1489710"/>
                <a:gd name="connsiteY1" fmla="*/ 0 h 1489710"/>
                <a:gd name="connsiteX2" fmla="*/ 1489710 w 1489710"/>
                <a:gd name="connsiteY2" fmla="*/ 0 h 1489710"/>
                <a:gd name="connsiteX3" fmla="*/ 1489710 w 1489710"/>
                <a:gd name="connsiteY3" fmla="*/ 1489710 h 1489710"/>
                <a:gd name="connsiteX4" fmla="*/ 0 w 1489710"/>
                <a:gd name="connsiteY4" fmla="*/ 148971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9710" h="1489710">
                  <a:moveTo>
                    <a:pt x="0" y="616739"/>
                  </a:moveTo>
                  <a:lnTo>
                    <a:pt x="620807" y="0"/>
                  </a:lnTo>
                  <a:lnTo>
                    <a:pt x="1489710" y="0"/>
                  </a:lnTo>
                  <a:lnTo>
                    <a:pt x="1489710" y="1489710"/>
                  </a:lnTo>
                  <a:lnTo>
                    <a:pt x="0" y="1489710"/>
                  </a:lnTo>
                  <a:close/>
                </a:path>
              </a:pathLst>
            </a:custGeom>
            <a:solidFill>
              <a:srgbClr val="9F3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sz="100"/>
            </a:p>
          </p:txBody>
        </p:sp>
        <p:sp>
          <p:nvSpPr>
            <p:cNvPr id="16" name="Полилиния: фигура 15">
              <a:extLst>
                <a:ext uri="{FF2B5EF4-FFF2-40B4-BE49-F238E27FC236}">
                  <a16:creationId xmlns:a16="http://schemas.microsoft.com/office/drawing/2014/main" id="{417543D0-FB8E-45DF-A0E5-77677BB5D2C4}"/>
                </a:ext>
              </a:extLst>
            </p:cNvPr>
            <p:cNvSpPr/>
            <p:nvPr/>
          </p:nvSpPr>
          <p:spPr>
            <a:xfrm rot="2688700">
              <a:off x="3794125" y="-128588"/>
              <a:ext cx="1490663" cy="1489076"/>
            </a:xfrm>
            <a:custGeom>
              <a:avLst/>
              <a:gdLst>
                <a:gd name="connsiteX0" fmla="*/ 0 w 1489710"/>
                <a:gd name="connsiteY0" fmla="*/ 616740 h 1489710"/>
                <a:gd name="connsiteX1" fmla="*/ 620808 w 1489710"/>
                <a:gd name="connsiteY1" fmla="*/ 0 h 1489710"/>
                <a:gd name="connsiteX2" fmla="*/ 1489710 w 1489710"/>
                <a:gd name="connsiteY2" fmla="*/ 0 h 1489710"/>
                <a:gd name="connsiteX3" fmla="*/ 1489710 w 1489710"/>
                <a:gd name="connsiteY3" fmla="*/ 1489710 h 1489710"/>
                <a:gd name="connsiteX4" fmla="*/ 0 w 1489710"/>
                <a:gd name="connsiteY4" fmla="*/ 148971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9710" h="1489710">
                  <a:moveTo>
                    <a:pt x="0" y="616740"/>
                  </a:moveTo>
                  <a:lnTo>
                    <a:pt x="620808" y="0"/>
                  </a:lnTo>
                  <a:lnTo>
                    <a:pt x="1489710" y="0"/>
                  </a:lnTo>
                  <a:lnTo>
                    <a:pt x="1489710" y="1489710"/>
                  </a:lnTo>
                  <a:lnTo>
                    <a:pt x="0" y="1489710"/>
                  </a:lnTo>
                  <a:close/>
                </a:path>
              </a:pathLst>
            </a:custGeom>
            <a:solidFill>
              <a:srgbClr val="9F3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sz="100"/>
            </a:p>
          </p:txBody>
        </p:sp>
        <p:sp>
          <p:nvSpPr>
            <p:cNvPr id="17" name="Полилиния: фигура 10">
              <a:extLst>
                <a:ext uri="{FF2B5EF4-FFF2-40B4-BE49-F238E27FC236}">
                  <a16:creationId xmlns:a16="http://schemas.microsoft.com/office/drawing/2014/main" id="{90773D28-8713-4BC5-8C28-12EFA9D642E4}"/>
                </a:ext>
              </a:extLst>
            </p:cNvPr>
            <p:cNvSpPr/>
            <p:nvPr/>
          </p:nvSpPr>
          <p:spPr>
            <a:xfrm rot="2688700">
              <a:off x="2982913" y="-320675"/>
              <a:ext cx="646112" cy="641350"/>
            </a:xfrm>
            <a:custGeom>
              <a:avLst/>
              <a:gdLst>
                <a:gd name="connsiteX0" fmla="*/ 0 w 646332"/>
                <a:gd name="connsiteY0" fmla="*/ 642097 h 642097"/>
                <a:gd name="connsiteX1" fmla="*/ 646332 w 646332"/>
                <a:gd name="connsiteY1" fmla="*/ 0 h 642097"/>
                <a:gd name="connsiteX2" fmla="*/ 646332 w 646332"/>
                <a:gd name="connsiteY2" fmla="*/ 642097 h 642097"/>
              </a:gdLst>
              <a:ahLst/>
              <a:cxnLst>
                <a:cxn ang="0">
                  <a:pos x="connsiteX0" y="connsiteY0"/>
                </a:cxn>
                <a:cxn ang="0">
                  <a:pos x="connsiteX1" y="connsiteY1"/>
                </a:cxn>
                <a:cxn ang="0">
                  <a:pos x="connsiteX2" y="connsiteY2"/>
                </a:cxn>
              </a:cxnLst>
              <a:rect l="l" t="t" r="r" b="b"/>
              <a:pathLst>
                <a:path w="646332" h="642097">
                  <a:moveTo>
                    <a:pt x="0" y="642097"/>
                  </a:moveTo>
                  <a:lnTo>
                    <a:pt x="646332" y="0"/>
                  </a:lnTo>
                  <a:lnTo>
                    <a:pt x="646332" y="642097"/>
                  </a:lnTo>
                  <a:close/>
                </a:path>
              </a:pathLst>
            </a:custGeom>
            <a:solidFill>
              <a:srgbClr val="9F3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sz="100"/>
            </a:p>
          </p:txBody>
        </p:sp>
        <p:sp>
          <p:nvSpPr>
            <p:cNvPr id="18" name="Полилиния: фигура 13">
              <a:extLst>
                <a:ext uri="{FF2B5EF4-FFF2-40B4-BE49-F238E27FC236}">
                  <a16:creationId xmlns:a16="http://schemas.microsoft.com/office/drawing/2014/main" id="{E5988930-A431-49B8-98E5-D19F5AD532DB}"/>
                </a:ext>
              </a:extLst>
            </p:cNvPr>
            <p:cNvSpPr/>
            <p:nvPr/>
          </p:nvSpPr>
          <p:spPr>
            <a:xfrm rot="2688700">
              <a:off x="8551863" y="-320675"/>
              <a:ext cx="647700" cy="641350"/>
            </a:xfrm>
            <a:custGeom>
              <a:avLst/>
              <a:gdLst>
                <a:gd name="connsiteX0" fmla="*/ 0 w 646332"/>
                <a:gd name="connsiteY0" fmla="*/ 642097 h 642097"/>
                <a:gd name="connsiteX1" fmla="*/ 646332 w 646332"/>
                <a:gd name="connsiteY1" fmla="*/ 0 h 642097"/>
                <a:gd name="connsiteX2" fmla="*/ 646332 w 646332"/>
                <a:gd name="connsiteY2" fmla="*/ 642097 h 642097"/>
              </a:gdLst>
              <a:ahLst/>
              <a:cxnLst>
                <a:cxn ang="0">
                  <a:pos x="connsiteX0" y="connsiteY0"/>
                </a:cxn>
                <a:cxn ang="0">
                  <a:pos x="connsiteX1" y="connsiteY1"/>
                </a:cxn>
                <a:cxn ang="0">
                  <a:pos x="connsiteX2" y="connsiteY2"/>
                </a:cxn>
              </a:cxnLst>
              <a:rect l="l" t="t" r="r" b="b"/>
              <a:pathLst>
                <a:path w="646332" h="642097">
                  <a:moveTo>
                    <a:pt x="0" y="642097"/>
                  </a:moveTo>
                  <a:lnTo>
                    <a:pt x="646332" y="0"/>
                  </a:lnTo>
                  <a:lnTo>
                    <a:pt x="646332" y="642097"/>
                  </a:lnTo>
                  <a:close/>
                </a:path>
              </a:pathLst>
            </a:custGeom>
            <a:solidFill>
              <a:srgbClr val="9F3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sz="100"/>
            </a:p>
          </p:txBody>
        </p:sp>
      </p:grpSp>
      <p:sp>
        <p:nvSpPr>
          <p:cNvPr id="2" name="Title 1">
            <a:extLst>
              <a:ext uri="{FF2B5EF4-FFF2-40B4-BE49-F238E27FC236}">
                <a16:creationId xmlns:a16="http://schemas.microsoft.com/office/drawing/2014/main" id="{C5BF968F-DC3B-47B0-A915-BC962A8121FA}"/>
              </a:ext>
            </a:extLst>
          </p:cNvPr>
          <p:cNvSpPr>
            <a:spLocks noGrp="1"/>
          </p:cNvSpPr>
          <p:nvPr>
            <p:ph type="title" hasCustomPrompt="1"/>
          </p:nvPr>
        </p:nvSpPr>
        <p:spPr>
          <a:xfrm>
            <a:off x="190500" y="247650"/>
            <a:ext cx="1179195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lang="en-US" sz="3600" dirty="0">
                <a:latin typeface="Century Gothic" panose="020B0502020202020204" pitchFamily="34" charset="0"/>
                <a:ea typeface="+mn-ea"/>
                <a:cs typeface="+mn-cs"/>
              </a:defRPr>
            </a:lvl1pPr>
          </a:lstStyle>
          <a:p>
            <a:pPr marL="0" lvl="0" algn="ctr"/>
            <a:r>
              <a:rPr lang="en-US" dirty="0"/>
              <a:t>CLICK TO EDIT MASTER TITLE STYLE</a:t>
            </a:r>
          </a:p>
        </p:txBody>
      </p:sp>
      <p:sp>
        <p:nvSpPr>
          <p:cNvPr id="3" name="Picture Placeholder 2">
            <a:extLst>
              <a:ext uri="{FF2B5EF4-FFF2-40B4-BE49-F238E27FC236}">
                <a16:creationId xmlns:a16="http://schemas.microsoft.com/office/drawing/2014/main" id="{2073B4B5-F598-4588-AB55-17DD140BEE94}"/>
              </a:ext>
            </a:extLst>
          </p:cNvPr>
          <p:cNvSpPr>
            <a:spLocks noGrp="1"/>
          </p:cNvSpPr>
          <p:nvPr>
            <p:ph type="pic" idx="1"/>
          </p:nvPr>
        </p:nvSpPr>
        <p:spPr>
          <a:xfrm>
            <a:off x="511187" y="2026407"/>
            <a:ext cx="5957300" cy="43934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extLst>
      <p:ext uri="{BB962C8B-B14F-4D97-AF65-F5344CB8AC3E}">
        <p14:creationId xmlns:p14="http://schemas.microsoft.com/office/powerpoint/2010/main" val="286460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492B5-4202-4E05-955A-BCC88BCF9134}"/>
              </a:ext>
            </a:extLst>
          </p:cNvPr>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id="{7B50F2F1-0BC2-4DA5-99FF-AC3AFB8AE8D0}"/>
              </a:ext>
            </a:extLst>
          </p:cNvPr>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D47BB791-2B25-469E-A2FB-030A202080BF}"/>
              </a:ext>
            </a:extLst>
          </p:cNvPr>
          <p:cNvSpPr>
            <a:spLocks noGrp="1"/>
          </p:cNvSpPr>
          <p:nvPr>
            <p:ph type="dt" sz="half" idx="10"/>
          </p:nvPr>
        </p:nvSpPr>
        <p:spPr/>
        <p:txBody>
          <a:bodyPr/>
          <a:lstStyle/>
          <a:p>
            <a:fld id="{09B45779-A330-4329-B18E-C4060289A791}" type="datetimeFigureOut">
              <a:rPr lang="en-US" smtClean="0"/>
              <a:t>11/22/2019</a:t>
            </a:fld>
            <a:endParaRPr lang="en-US"/>
          </a:p>
        </p:txBody>
      </p:sp>
      <p:sp>
        <p:nvSpPr>
          <p:cNvPr id="5" name="Footer Placeholder 4">
            <a:extLst>
              <a:ext uri="{FF2B5EF4-FFF2-40B4-BE49-F238E27FC236}">
                <a16:creationId xmlns:a16="http://schemas.microsoft.com/office/drawing/2014/main" id="{B107A826-7098-45C8-B7AF-F326A685C6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8BA3E7-DD95-4E3C-8510-00C7127C8A15}"/>
              </a:ext>
            </a:extLst>
          </p:cNvPr>
          <p:cNvSpPr>
            <a:spLocks noGrp="1"/>
          </p:cNvSpPr>
          <p:nvPr>
            <p:ph type="sldNum" sz="quarter" idx="12"/>
          </p:nvPr>
        </p:nvSpPr>
        <p:spPr/>
        <p:txBody>
          <a:bodyPr/>
          <a:lstStyle/>
          <a:p>
            <a:fld id="{E2537C2E-C92C-4AC8-B017-4CD647E6EBF4}" type="slidenum">
              <a:rPr lang="en-US" smtClean="0"/>
              <a:t>‹#›</a:t>
            </a:fld>
            <a:endParaRPr lang="en-US"/>
          </a:p>
        </p:txBody>
      </p:sp>
    </p:spTree>
    <p:extLst>
      <p:ext uri="{BB962C8B-B14F-4D97-AF65-F5344CB8AC3E}">
        <p14:creationId xmlns:p14="http://schemas.microsoft.com/office/powerpoint/2010/main" val="25791156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D59EE0-0BA2-496F-B99C-5F84840697A5}"/>
              </a:ext>
            </a:extLst>
          </p:cNvPr>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id="{16EE6E64-1F1C-4242-8541-3DEA5DB65231}"/>
              </a:ext>
            </a:extLst>
          </p:cNvPr>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CCCF158B-D8F2-44E0-A203-26B9C216464B}"/>
              </a:ext>
            </a:extLst>
          </p:cNvPr>
          <p:cNvSpPr>
            <a:spLocks noGrp="1"/>
          </p:cNvSpPr>
          <p:nvPr>
            <p:ph type="dt" sz="half" idx="10"/>
          </p:nvPr>
        </p:nvSpPr>
        <p:spPr/>
        <p:txBody>
          <a:bodyPr/>
          <a:lstStyle/>
          <a:p>
            <a:fld id="{09B45779-A330-4329-B18E-C4060289A791}" type="datetimeFigureOut">
              <a:rPr lang="en-US" smtClean="0"/>
              <a:t>11/22/2019</a:t>
            </a:fld>
            <a:endParaRPr lang="en-US"/>
          </a:p>
        </p:txBody>
      </p:sp>
      <p:sp>
        <p:nvSpPr>
          <p:cNvPr id="5" name="Footer Placeholder 4">
            <a:extLst>
              <a:ext uri="{FF2B5EF4-FFF2-40B4-BE49-F238E27FC236}">
                <a16:creationId xmlns:a16="http://schemas.microsoft.com/office/drawing/2014/main" id="{5509F92F-25D5-4883-B6E2-764273F624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506F29-CD1B-4F5C-A56D-0E4674657F02}"/>
              </a:ext>
            </a:extLst>
          </p:cNvPr>
          <p:cNvSpPr>
            <a:spLocks noGrp="1"/>
          </p:cNvSpPr>
          <p:nvPr>
            <p:ph type="sldNum" sz="quarter" idx="12"/>
          </p:nvPr>
        </p:nvSpPr>
        <p:spPr/>
        <p:txBody>
          <a:bodyPr/>
          <a:lstStyle/>
          <a:p>
            <a:fld id="{E2537C2E-C92C-4AC8-B017-4CD647E6EBF4}" type="slidenum">
              <a:rPr lang="en-US" smtClean="0"/>
              <a:t>‹#›</a:t>
            </a:fld>
            <a:endParaRPr lang="en-US"/>
          </a:p>
        </p:txBody>
      </p:sp>
    </p:spTree>
    <p:extLst>
      <p:ext uri="{BB962C8B-B14F-4D97-AF65-F5344CB8AC3E}">
        <p14:creationId xmlns:p14="http://schemas.microsoft.com/office/powerpoint/2010/main" val="3245822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E15F3-6153-4920-9215-37FB6FEE6242}"/>
              </a:ext>
            </a:extLst>
          </p:cNvPr>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B7773680-9C95-4B11-A93A-964E768D4822}"/>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A1230B09-428D-49DB-A70F-9B5D5B643155}"/>
              </a:ext>
            </a:extLst>
          </p:cNvPr>
          <p:cNvSpPr>
            <a:spLocks noGrp="1"/>
          </p:cNvSpPr>
          <p:nvPr>
            <p:ph type="dt" sz="half" idx="10"/>
          </p:nvPr>
        </p:nvSpPr>
        <p:spPr/>
        <p:txBody>
          <a:bodyPr/>
          <a:lstStyle/>
          <a:p>
            <a:fld id="{09B45779-A330-4329-B18E-C4060289A791}" type="datetimeFigureOut">
              <a:rPr lang="en-US" smtClean="0"/>
              <a:t>11/22/2019</a:t>
            </a:fld>
            <a:endParaRPr lang="en-US"/>
          </a:p>
        </p:txBody>
      </p:sp>
      <p:sp>
        <p:nvSpPr>
          <p:cNvPr id="5" name="Footer Placeholder 4">
            <a:extLst>
              <a:ext uri="{FF2B5EF4-FFF2-40B4-BE49-F238E27FC236}">
                <a16:creationId xmlns:a16="http://schemas.microsoft.com/office/drawing/2014/main" id="{C61014F3-CC9D-4417-A30E-980283F404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DA1EAA-1E73-4FD7-A64E-3954838305E9}"/>
              </a:ext>
            </a:extLst>
          </p:cNvPr>
          <p:cNvSpPr>
            <a:spLocks noGrp="1"/>
          </p:cNvSpPr>
          <p:nvPr>
            <p:ph type="sldNum" sz="quarter" idx="12"/>
          </p:nvPr>
        </p:nvSpPr>
        <p:spPr/>
        <p:txBody>
          <a:bodyPr/>
          <a:lstStyle/>
          <a:p>
            <a:fld id="{E2537C2E-C92C-4AC8-B017-4CD647E6EBF4}" type="slidenum">
              <a:rPr lang="en-US" smtClean="0"/>
              <a:t>‹#›</a:t>
            </a:fld>
            <a:endParaRPr lang="en-US"/>
          </a:p>
        </p:txBody>
      </p:sp>
    </p:spTree>
    <p:extLst>
      <p:ext uri="{BB962C8B-B14F-4D97-AF65-F5344CB8AC3E}">
        <p14:creationId xmlns:p14="http://schemas.microsoft.com/office/powerpoint/2010/main" val="1728926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DC432-3ED5-4249-A6F4-B401195E725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AB5DB306-4D71-45DD-8F3E-4BA097C0E9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a:extLst>
              <a:ext uri="{FF2B5EF4-FFF2-40B4-BE49-F238E27FC236}">
                <a16:creationId xmlns:a16="http://schemas.microsoft.com/office/drawing/2014/main" id="{E1E781BC-C016-4DDC-B809-DEFFF125F0C5}"/>
              </a:ext>
            </a:extLst>
          </p:cNvPr>
          <p:cNvSpPr>
            <a:spLocks noGrp="1"/>
          </p:cNvSpPr>
          <p:nvPr>
            <p:ph type="dt" sz="half" idx="10"/>
          </p:nvPr>
        </p:nvSpPr>
        <p:spPr/>
        <p:txBody>
          <a:bodyPr/>
          <a:lstStyle/>
          <a:p>
            <a:fld id="{09B45779-A330-4329-B18E-C4060289A791}" type="datetimeFigureOut">
              <a:rPr lang="en-US" smtClean="0"/>
              <a:t>11/22/2019</a:t>
            </a:fld>
            <a:endParaRPr lang="en-US"/>
          </a:p>
        </p:txBody>
      </p:sp>
      <p:sp>
        <p:nvSpPr>
          <p:cNvPr id="5" name="Footer Placeholder 4">
            <a:extLst>
              <a:ext uri="{FF2B5EF4-FFF2-40B4-BE49-F238E27FC236}">
                <a16:creationId xmlns:a16="http://schemas.microsoft.com/office/drawing/2014/main" id="{AAAEDCB5-3A50-4889-A2E3-EF35E63BC5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E403CA-B97A-47FF-9E5A-713E611BFA81}"/>
              </a:ext>
            </a:extLst>
          </p:cNvPr>
          <p:cNvSpPr>
            <a:spLocks noGrp="1"/>
          </p:cNvSpPr>
          <p:nvPr>
            <p:ph type="sldNum" sz="quarter" idx="12"/>
          </p:nvPr>
        </p:nvSpPr>
        <p:spPr/>
        <p:txBody>
          <a:bodyPr/>
          <a:lstStyle/>
          <a:p>
            <a:fld id="{E2537C2E-C92C-4AC8-B017-4CD647E6EBF4}" type="slidenum">
              <a:rPr lang="en-US" smtClean="0"/>
              <a:t>‹#›</a:t>
            </a:fld>
            <a:endParaRPr lang="en-US"/>
          </a:p>
        </p:txBody>
      </p:sp>
    </p:spTree>
    <p:extLst>
      <p:ext uri="{BB962C8B-B14F-4D97-AF65-F5344CB8AC3E}">
        <p14:creationId xmlns:p14="http://schemas.microsoft.com/office/powerpoint/2010/main" val="2604045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6BCCB-3456-4052-A4E4-EA266DD58355}"/>
              </a:ext>
            </a:extLst>
          </p:cNvPr>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D618EE68-9DBE-4064-9EFE-6831F07C8EB2}"/>
              </a:ext>
            </a:extLst>
          </p:cNvPr>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a:extLst>
              <a:ext uri="{FF2B5EF4-FFF2-40B4-BE49-F238E27FC236}">
                <a16:creationId xmlns:a16="http://schemas.microsoft.com/office/drawing/2014/main" id="{5A9FC4AA-0528-44A7-A668-82566CA656FD}"/>
              </a:ext>
            </a:extLst>
          </p:cNvPr>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a:extLst>
              <a:ext uri="{FF2B5EF4-FFF2-40B4-BE49-F238E27FC236}">
                <a16:creationId xmlns:a16="http://schemas.microsoft.com/office/drawing/2014/main" id="{9B95E6DA-294A-4BA2-9D6D-4FB5D9120078}"/>
              </a:ext>
            </a:extLst>
          </p:cNvPr>
          <p:cNvSpPr>
            <a:spLocks noGrp="1"/>
          </p:cNvSpPr>
          <p:nvPr>
            <p:ph type="dt" sz="half" idx="10"/>
          </p:nvPr>
        </p:nvSpPr>
        <p:spPr/>
        <p:txBody>
          <a:bodyPr/>
          <a:lstStyle/>
          <a:p>
            <a:fld id="{09B45779-A330-4329-B18E-C4060289A791}" type="datetimeFigureOut">
              <a:rPr lang="en-US" smtClean="0"/>
              <a:t>11/22/2019</a:t>
            </a:fld>
            <a:endParaRPr lang="en-US"/>
          </a:p>
        </p:txBody>
      </p:sp>
      <p:sp>
        <p:nvSpPr>
          <p:cNvPr id="6" name="Footer Placeholder 5">
            <a:extLst>
              <a:ext uri="{FF2B5EF4-FFF2-40B4-BE49-F238E27FC236}">
                <a16:creationId xmlns:a16="http://schemas.microsoft.com/office/drawing/2014/main" id="{25B14D15-996B-4F82-86E9-1CB9B772BD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7D4331-BD36-4470-BD66-88E877C0E989}"/>
              </a:ext>
            </a:extLst>
          </p:cNvPr>
          <p:cNvSpPr>
            <a:spLocks noGrp="1"/>
          </p:cNvSpPr>
          <p:nvPr>
            <p:ph type="sldNum" sz="quarter" idx="12"/>
          </p:nvPr>
        </p:nvSpPr>
        <p:spPr/>
        <p:txBody>
          <a:bodyPr/>
          <a:lstStyle/>
          <a:p>
            <a:fld id="{E2537C2E-C92C-4AC8-B017-4CD647E6EBF4}" type="slidenum">
              <a:rPr lang="en-US" smtClean="0"/>
              <a:t>‹#›</a:t>
            </a:fld>
            <a:endParaRPr lang="en-US"/>
          </a:p>
        </p:txBody>
      </p:sp>
    </p:spTree>
    <p:extLst>
      <p:ext uri="{BB962C8B-B14F-4D97-AF65-F5344CB8AC3E}">
        <p14:creationId xmlns:p14="http://schemas.microsoft.com/office/powerpoint/2010/main" val="2350842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541A4-ADE5-467D-98FD-BC676FB645F6}"/>
              </a:ext>
            </a:extLst>
          </p:cNvPr>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F44C8244-8B7F-44F3-B790-7BF369A5D7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a:extLst>
              <a:ext uri="{FF2B5EF4-FFF2-40B4-BE49-F238E27FC236}">
                <a16:creationId xmlns:a16="http://schemas.microsoft.com/office/drawing/2014/main" id="{58D953E4-37A4-4867-87B9-7AFE9A91BE44}"/>
              </a:ext>
            </a:extLst>
          </p:cNvPr>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a:extLst>
              <a:ext uri="{FF2B5EF4-FFF2-40B4-BE49-F238E27FC236}">
                <a16:creationId xmlns:a16="http://schemas.microsoft.com/office/drawing/2014/main" id="{6FB24DA5-4DCA-4576-91E1-99C3DB97B8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a:extLst>
              <a:ext uri="{FF2B5EF4-FFF2-40B4-BE49-F238E27FC236}">
                <a16:creationId xmlns:a16="http://schemas.microsoft.com/office/drawing/2014/main" id="{1E4C1378-E382-4AA3-BAB8-83E617AB484B}"/>
              </a:ext>
            </a:extLst>
          </p:cNvPr>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a:extLst>
              <a:ext uri="{FF2B5EF4-FFF2-40B4-BE49-F238E27FC236}">
                <a16:creationId xmlns:a16="http://schemas.microsoft.com/office/drawing/2014/main" id="{786E27DF-9480-4360-86F9-51F40AC7C758}"/>
              </a:ext>
            </a:extLst>
          </p:cNvPr>
          <p:cNvSpPr>
            <a:spLocks noGrp="1"/>
          </p:cNvSpPr>
          <p:nvPr>
            <p:ph type="dt" sz="half" idx="10"/>
          </p:nvPr>
        </p:nvSpPr>
        <p:spPr/>
        <p:txBody>
          <a:bodyPr/>
          <a:lstStyle/>
          <a:p>
            <a:fld id="{09B45779-A330-4329-B18E-C4060289A791}" type="datetimeFigureOut">
              <a:rPr lang="en-US" smtClean="0"/>
              <a:t>11/22/2019</a:t>
            </a:fld>
            <a:endParaRPr lang="en-US"/>
          </a:p>
        </p:txBody>
      </p:sp>
      <p:sp>
        <p:nvSpPr>
          <p:cNvPr id="8" name="Footer Placeholder 7">
            <a:extLst>
              <a:ext uri="{FF2B5EF4-FFF2-40B4-BE49-F238E27FC236}">
                <a16:creationId xmlns:a16="http://schemas.microsoft.com/office/drawing/2014/main" id="{8FEF10D3-8F6F-4F83-9883-BC1C71C91D8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898A3E-09E5-4135-B474-7F1AAA0A456D}"/>
              </a:ext>
            </a:extLst>
          </p:cNvPr>
          <p:cNvSpPr>
            <a:spLocks noGrp="1"/>
          </p:cNvSpPr>
          <p:nvPr>
            <p:ph type="sldNum" sz="quarter" idx="12"/>
          </p:nvPr>
        </p:nvSpPr>
        <p:spPr/>
        <p:txBody>
          <a:bodyPr/>
          <a:lstStyle/>
          <a:p>
            <a:fld id="{E2537C2E-C92C-4AC8-B017-4CD647E6EBF4}" type="slidenum">
              <a:rPr lang="en-US" smtClean="0"/>
              <a:t>‹#›</a:t>
            </a:fld>
            <a:endParaRPr lang="en-US"/>
          </a:p>
        </p:txBody>
      </p:sp>
    </p:spTree>
    <p:extLst>
      <p:ext uri="{BB962C8B-B14F-4D97-AF65-F5344CB8AC3E}">
        <p14:creationId xmlns:p14="http://schemas.microsoft.com/office/powerpoint/2010/main" val="35307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0DA365B-2628-4BCE-9E67-2F0D16C47BD3}"/>
              </a:ext>
            </a:extLst>
          </p:cNvPr>
          <p:cNvGrpSpPr/>
          <p:nvPr/>
        </p:nvGrpSpPr>
        <p:grpSpPr>
          <a:xfrm>
            <a:off x="2982913" y="-574675"/>
            <a:ext cx="6216650" cy="1935163"/>
            <a:chOff x="2982913" y="-574675"/>
            <a:chExt cx="6216650" cy="1935163"/>
          </a:xfrm>
        </p:grpSpPr>
        <p:sp>
          <p:nvSpPr>
            <p:cNvPr id="7" name="Полилиния: фигура 12">
              <a:extLst>
                <a:ext uri="{FF2B5EF4-FFF2-40B4-BE49-F238E27FC236}">
                  <a16:creationId xmlns:a16="http://schemas.microsoft.com/office/drawing/2014/main" id="{1F2267F0-4480-4BD7-BD96-BEF5488A1F5E}"/>
                </a:ext>
              </a:extLst>
            </p:cNvPr>
            <p:cNvSpPr/>
            <p:nvPr/>
          </p:nvSpPr>
          <p:spPr>
            <a:xfrm rot="2688700">
              <a:off x="5514975" y="-574675"/>
              <a:ext cx="1157288" cy="1149350"/>
            </a:xfrm>
            <a:custGeom>
              <a:avLst/>
              <a:gdLst>
                <a:gd name="connsiteX0" fmla="*/ 0 w 1157505"/>
                <a:gd name="connsiteY0" fmla="*/ 1149920 h 1149920"/>
                <a:gd name="connsiteX1" fmla="*/ 1157505 w 1157505"/>
                <a:gd name="connsiteY1" fmla="*/ 0 h 1149920"/>
                <a:gd name="connsiteX2" fmla="*/ 1157505 w 1157505"/>
                <a:gd name="connsiteY2" fmla="*/ 1149920 h 1149920"/>
              </a:gdLst>
              <a:ahLst/>
              <a:cxnLst>
                <a:cxn ang="0">
                  <a:pos x="connsiteX0" y="connsiteY0"/>
                </a:cxn>
                <a:cxn ang="0">
                  <a:pos x="connsiteX1" y="connsiteY1"/>
                </a:cxn>
                <a:cxn ang="0">
                  <a:pos x="connsiteX2" y="connsiteY2"/>
                </a:cxn>
              </a:cxnLst>
              <a:rect l="l" t="t" r="r" b="b"/>
              <a:pathLst>
                <a:path w="1157505" h="1149920">
                  <a:moveTo>
                    <a:pt x="0" y="1149920"/>
                  </a:moveTo>
                  <a:lnTo>
                    <a:pt x="1157505" y="0"/>
                  </a:lnTo>
                  <a:lnTo>
                    <a:pt x="1157505" y="1149920"/>
                  </a:lnTo>
                  <a:close/>
                </a:path>
              </a:pathLst>
            </a:custGeom>
            <a:solidFill>
              <a:srgbClr val="9F3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8" name="Полилиния: фигура 17">
              <a:extLst>
                <a:ext uri="{FF2B5EF4-FFF2-40B4-BE49-F238E27FC236}">
                  <a16:creationId xmlns:a16="http://schemas.microsoft.com/office/drawing/2014/main" id="{76B36DBC-DC07-4F87-90B2-0249EC01293E}"/>
                </a:ext>
              </a:extLst>
            </p:cNvPr>
            <p:cNvSpPr/>
            <p:nvPr/>
          </p:nvSpPr>
          <p:spPr>
            <a:xfrm rot="2688700">
              <a:off x="6907213" y="-128588"/>
              <a:ext cx="1490662" cy="1489076"/>
            </a:xfrm>
            <a:custGeom>
              <a:avLst/>
              <a:gdLst>
                <a:gd name="connsiteX0" fmla="*/ 0 w 1489710"/>
                <a:gd name="connsiteY0" fmla="*/ 616739 h 1489710"/>
                <a:gd name="connsiteX1" fmla="*/ 620807 w 1489710"/>
                <a:gd name="connsiteY1" fmla="*/ 0 h 1489710"/>
                <a:gd name="connsiteX2" fmla="*/ 1489710 w 1489710"/>
                <a:gd name="connsiteY2" fmla="*/ 0 h 1489710"/>
                <a:gd name="connsiteX3" fmla="*/ 1489710 w 1489710"/>
                <a:gd name="connsiteY3" fmla="*/ 1489710 h 1489710"/>
                <a:gd name="connsiteX4" fmla="*/ 0 w 1489710"/>
                <a:gd name="connsiteY4" fmla="*/ 148971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9710" h="1489710">
                  <a:moveTo>
                    <a:pt x="0" y="616739"/>
                  </a:moveTo>
                  <a:lnTo>
                    <a:pt x="620807" y="0"/>
                  </a:lnTo>
                  <a:lnTo>
                    <a:pt x="1489710" y="0"/>
                  </a:lnTo>
                  <a:lnTo>
                    <a:pt x="1489710" y="1489710"/>
                  </a:lnTo>
                  <a:lnTo>
                    <a:pt x="0" y="1489710"/>
                  </a:lnTo>
                  <a:close/>
                </a:path>
              </a:pathLst>
            </a:custGeom>
            <a:solidFill>
              <a:srgbClr val="9F3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9" name="Полилиния: фигура 15">
              <a:extLst>
                <a:ext uri="{FF2B5EF4-FFF2-40B4-BE49-F238E27FC236}">
                  <a16:creationId xmlns:a16="http://schemas.microsoft.com/office/drawing/2014/main" id="{16D55E62-E1AE-4B3D-A734-C19E272D1572}"/>
                </a:ext>
              </a:extLst>
            </p:cNvPr>
            <p:cNvSpPr/>
            <p:nvPr/>
          </p:nvSpPr>
          <p:spPr>
            <a:xfrm rot="2688700">
              <a:off x="3794125" y="-128588"/>
              <a:ext cx="1490663" cy="1489076"/>
            </a:xfrm>
            <a:custGeom>
              <a:avLst/>
              <a:gdLst>
                <a:gd name="connsiteX0" fmla="*/ 0 w 1489710"/>
                <a:gd name="connsiteY0" fmla="*/ 616740 h 1489710"/>
                <a:gd name="connsiteX1" fmla="*/ 620808 w 1489710"/>
                <a:gd name="connsiteY1" fmla="*/ 0 h 1489710"/>
                <a:gd name="connsiteX2" fmla="*/ 1489710 w 1489710"/>
                <a:gd name="connsiteY2" fmla="*/ 0 h 1489710"/>
                <a:gd name="connsiteX3" fmla="*/ 1489710 w 1489710"/>
                <a:gd name="connsiteY3" fmla="*/ 1489710 h 1489710"/>
                <a:gd name="connsiteX4" fmla="*/ 0 w 1489710"/>
                <a:gd name="connsiteY4" fmla="*/ 148971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9710" h="1489710">
                  <a:moveTo>
                    <a:pt x="0" y="616740"/>
                  </a:moveTo>
                  <a:lnTo>
                    <a:pt x="620808" y="0"/>
                  </a:lnTo>
                  <a:lnTo>
                    <a:pt x="1489710" y="0"/>
                  </a:lnTo>
                  <a:lnTo>
                    <a:pt x="1489710" y="1489710"/>
                  </a:lnTo>
                  <a:lnTo>
                    <a:pt x="0" y="1489710"/>
                  </a:lnTo>
                  <a:close/>
                </a:path>
              </a:pathLst>
            </a:custGeom>
            <a:solidFill>
              <a:srgbClr val="9F3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0" name="Полилиния: фигура 10">
              <a:extLst>
                <a:ext uri="{FF2B5EF4-FFF2-40B4-BE49-F238E27FC236}">
                  <a16:creationId xmlns:a16="http://schemas.microsoft.com/office/drawing/2014/main" id="{65A6F525-77E9-4B88-8E70-21DBA057EA63}"/>
                </a:ext>
              </a:extLst>
            </p:cNvPr>
            <p:cNvSpPr/>
            <p:nvPr/>
          </p:nvSpPr>
          <p:spPr>
            <a:xfrm rot="2688700">
              <a:off x="2982913" y="-320675"/>
              <a:ext cx="646112" cy="641350"/>
            </a:xfrm>
            <a:custGeom>
              <a:avLst/>
              <a:gdLst>
                <a:gd name="connsiteX0" fmla="*/ 0 w 646332"/>
                <a:gd name="connsiteY0" fmla="*/ 642097 h 642097"/>
                <a:gd name="connsiteX1" fmla="*/ 646332 w 646332"/>
                <a:gd name="connsiteY1" fmla="*/ 0 h 642097"/>
                <a:gd name="connsiteX2" fmla="*/ 646332 w 646332"/>
                <a:gd name="connsiteY2" fmla="*/ 642097 h 642097"/>
              </a:gdLst>
              <a:ahLst/>
              <a:cxnLst>
                <a:cxn ang="0">
                  <a:pos x="connsiteX0" y="connsiteY0"/>
                </a:cxn>
                <a:cxn ang="0">
                  <a:pos x="connsiteX1" y="connsiteY1"/>
                </a:cxn>
                <a:cxn ang="0">
                  <a:pos x="connsiteX2" y="connsiteY2"/>
                </a:cxn>
              </a:cxnLst>
              <a:rect l="l" t="t" r="r" b="b"/>
              <a:pathLst>
                <a:path w="646332" h="642097">
                  <a:moveTo>
                    <a:pt x="0" y="642097"/>
                  </a:moveTo>
                  <a:lnTo>
                    <a:pt x="646332" y="0"/>
                  </a:lnTo>
                  <a:lnTo>
                    <a:pt x="646332" y="642097"/>
                  </a:lnTo>
                  <a:close/>
                </a:path>
              </a:pathLst>
            </a:custGeom>
            <a:solidFill>
              <a:srgbClr val="9F3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1" name="Полилиния: фигура 13">
              <a:extLst>
                <a:ext uri="{FF2B5EF4-FFF2-40B4-BE49-F238E27FC236}">
                  <a16:creationId xmlns:a16="http://schemas.microsoft.com/office/drawing/2014/main" id="{ACD258A8-5300-4D12-968F-5FEBDC16AE29}"/>
                </a:ext>
              </a:extLst>
            </p:cNvPr>
            <p:cNvSpPr/>
            <p:nvPr/>
          </p:nvSpPr>
          <p:spPr>
            <a:xfrm rot="2688700">
              <a:off x="8551863" y="-320675"/>
              <a:ext cx="647700" cy="641350"/>
            </a:xfrm>
            <a:custGeom>
              <a:avLst/>
              <a:gdLst>
                <a:gd name="connsiteX0" fmla="*/ 0 w 646332"/>
                <a:gd name="connsiteY0" fmla="*/ 642097 h 642097"/>
                <a:gd name="connsiteX1" fmla="*/ 646332 w 646332"/>
                <a:gd name="connsiteY1" fmla="*/ 0 h 642097"/>
                <a:gd name="connsiteX2" fmla="*/ 646332 w 646332"/>
                <a:gd name="connsiteY2" fmla="*/ 642097 h 642097"/>
              </a:gdLst>
              <a:ahLst/>
              <a:cxnLst>
                <a:cxn ang="0">
                  <a:pos x="connsiteX0" y="connsiteY0"/>
                </a:cxn>
                <a:cxn ang="0">
                  <a:pos x="connsiteX1" y="connsiteY1"/>
                </a:cxn>
                <a:cxn ang="0">
                  <a:pos x="connsiteX2" y="connsiteY2"/>
                </a:cxn>
              </a:cxnLst>
              <a:rect l="l" t="t" r="r" b="b"/>
              <a:pathLst>
                <a:path w="646332" h="642097">
                  <a:moveTo>
                    <a:pt x="0" y="642097"/>
                  </a:moveTo>
                  <a:lnTo>
                    <a:pt x="646332" y="0"/>
                  </a:lnTo>
                  <a:lnTo>
                    <a:pt x="646332" y="642097"/>
                  </a:lnTo>
                  <a:close/>
                </a:path>
              </a:pathLst>
            </a:custGeom>
            <a:solidFill>
              <a:srgbClr val="9F3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grpSp>
      <p:grpSp>
        <p:nvGrpSpPr>
          <p:cNvPr id="12" name="Group 11">
            <a:extLst>
              <a:ext uri="{FF2B5EF4-FFF2-40B4-BE49-F238E27FC236}">
                <a16:creationId xmlns:a16="http://schemas.microsoft.com/office/drawing/2014/main" id="{E039D421-3580-462F-85CF-DD9732A68A94}"/>
              </a:ext>
            </a:extLst>
          </p:cNvPr>
          <p:cNvGrpSpPr/>
          <p:nvPr/>
        </p:nvGrpSpPr>
        <p:grpSpPr>
          <a:xfrm>
            <a:off x="533563" y="1885850"/>
            <a:ext cx="211015" cy="4944470"/>
            <a:chOff x="533563" y="1885850"/>
            <a:chExt cx="211015" cy="4944470"/>
          </a:xfrm>
        </p:grpSpPr>
        <p:cxnSp>
          <p:nvCxnSpPr>
            <p:cNvPr id="13" name="Прямая соединительная линия 24">
              <a:extLst>
                <a:ext uri="{FF2B5EF4-FFF2-40B4-BE49-F238E27FC236}">
                  <a16:creationId xmlns:a16="http://schemas.microsoft.com/office/drawing/2014/main" id="{DE8E9744-8CDB-421C-962A-44A5120AF055}"/>
                </a:ext>
              </a:extLst>
            </p:cNvPr>
            <p:cNvCxnSpPr>
              <a:cxnSpLocks/>
            </p:cNvCxnSpPr>
            <p:nvPr/>
          </p:nvCxnSpPr>
          <p:spPr>
            <a:xfrm>
              <a:off x="628962" y="1970320"/>
              <a:ext cx="0" cy="4860000"/>
            </a:xfrm>
            <a:prstGeom prst="line">
              <a:avLst/>
            </a:prstGeom>
            <a:ln w="28575">
              <a:solidFill>
                <a:srgbClr val="9F361D"/>
              </a:solidFill>
            </a:ln>
          </p:spPr>
          <p:style>
            <a:lnRef idx="1">
              <a:schemeClr val="accent1"/>
            </a:lnRef>
            <a:fillRef idx="0">
              <a:schemeClr val="accent1"/>
            </a:fillRef>
            <a:effectRef idx="0">
              <a:schemeClr val="accent1"/>
            </a:effectRef>
            <a:fontRef idx="minor">
              <a:schemeClr val="tx1"/>
            </a:fontRef>
          </p:style>
        </p:cxnSp>
        <p:sp>
          <p:nvSpPr>
            <p:cNvPr id="14" name="Овал 25">
              <a:extLst>
                <a:ext uri="{FF2B5EF4-FFF2-40B4-BE49-F238E27FC236}">
                  <a16:creationId xmlns:a16="http://schemas.microsoft.com/office/drawing/2014/main" id="{C8931D30-63ED-42E9-BEDB-9DAED42116D2}"/>
                </a:ext>
              </a:extLst>
            </p:cNvPr>
            <p:cNvSpPr/>
            <p:nvPr/>
          </p:nvSpPr>
          <p:spPr>
            <a:xfrm>
              <a:off x="533563" y="1885850"/>
              <a:ext cx="211015" cy="211015"/>
            </a:xfrm>
            <a:prstGeom prst="ellipse">
              <a:avLst/>
            </a:prstGeom>
            <a:solidFill>
              <a:srgbClr val="9F361D"/>
            </a:solidFill>
            <a:ln>
              <a:noFill/>
            </a:ln>
            <a:effectLst>
              <a:glow rad="101600">
                <a:srgbClr val="9F361D">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grpSp>
      <p:sp>
        <p:nvSpPr>
          <p:cNvPr id="15" name="Title 14">
            <a:extLst>
              <a:ext uri="{FF2B5EF4-FFF2-40B4-BE49-F238E27FC236}">
                <a16:creationId xmlns:a16="http://schemas.microsoft.com/office/drawing/2014/main" id="{45EEAC38-1AB2-4532-9A19-2A4A9572548D}"/>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279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37103A1-DF4D-40E5-A136-6F81F519BAD6}"/>
              </a:ext>
              <a:ext uri="{C183D7F6-B498-43B3-948B-1728B52AA6E4}">
                <adec:decorative xmlns=""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84"/>
            <a:ext cx="12219634" cy="6850716"/>
          </a:xfrm>
          <a:prstGeom prst="rect">
            <a:avLst/>
          </a:prstGeom>
        </p:spPr>
      </p:pic>
      <p:sp>
        <p:nvSpPr>
          <p:cNvPr id="7" name="Rectangle 6">
            <a:extLst>
              <a:ext uri="{FF2B5EF4-FFF2-40B4-BE49-F238E27FC236}">
                <a16:creationId xmlns:a16="http://schemas.microsoft.com/office/drawing/2014/main" id="{18D119E2-27F0-4487-97B0-3946CF088773}"/>
              </a:ext>
              <a:ext uri="{C183D7F6-B498-43B3-948B-1728B52AA6E4}">
                <adec:decorative xmlns="" xmlns:adec="http://schemas.microsoft.com/office/drawing/2017/decorative" val="1"/>
              </a:ext>
            </a:extLst>
          </p:cNvPr>
          <p:cNvSpPr/>
          <p:nvPr/>
        </p:nvSpPr>
        <p:spPr>
          <a:xfrm>
            <a:off x="0" y="7284"/>
            <a:ext cx="12219634" cy="6858000"/>
          </a:xfrm>
          <a:prstGeom prst="rect">
            <a:avLst/>
          </a:prstGeom>
          <a:solidFill>
            <a:schemeClr val="tx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9" name="Group 8">
            <a:extLst>
              <a:ext uri="{FF2B5EF4-FFF2-40B4-BE49-F238E27FC236}">
                <a16:creationId xmlns:a16="http://schemas.microsoft.com/office/drawing/2014/main" id="{64590D09-FA3B-44CC-96EF-33D91DC4DD35}"/>
              </a:ext>
              <a:ext uri="{C183D7F6-B498-43B3-948B-1728B52AA6E4}">
                <adec:decorative xmlns="" xmlns:adec="http://schemas.microsoft.com/office/drawing/2017/decorative" val="1"/>
              </a:ext>
            </a:extLst>
          </p:cNvPr>
          <p:cNvGrpSpPr/>
          <p:nvPr/>
        </p:nvGrpSpPr>
        <p:grpSpPr>
          <a:xfrm>
            <a:off x="2982913" y="-574675"/>
            <a:ext cx="6216650" cy="1935163"/>
            <a:chOff x="2982913" y="-574675"/>
            <a:chExt cx="6216650" cy="1935163"/>
          </a:xfrm>
        </p:grpSpPr>
        <p:sp>
          <p:nvSpPr>
            <p:cNvPr id="10" name="Полилиния: фигура 12">
              <a:extLst>
                <a:ext uri="{FF2B5EF4-FFF2-40B4-BE49-F238E27FC236}">
                  <a16:creationId xmlns:a16="http://schemas.microsoft.com/office/drawing/2014/main" id="{94A02721-97E9-46DF-B841-E96AA5D8407F}"/>
                </a:ext>
              </a:extLst>
            </p:cNvPr>
            <p:cNvSpPr/>
            <p:nvPr/>
          </p:nvSpPr>
          <p:spPr>
            <a:xfrm rot="2688700">
              <a:off x="5514975" y="-574675"/>
              <a:ext cx="1157288" cy="1149350"/>
            </a:xfrm>
            <a:custGeom>
              <a:avLst/>
              <a:gdLst>
                <a:gd name="connsiteX0" fmla="*/ 0 w 1157505"/>
                <a:gd name="connsiteY0" fmla="*/ 1149920 h 1149920"/>
                <a:gd name="connsiteX1" fmla="*/ 1157505 w 1157505"/>
                <a:gd name="connsiteY1" fmla="*/ 0 h 1149920"/>
                <a:gd name="connsiteX2" fmla="*/ 1157505 w 1157505"/>
                <a:gd name="connsiteY2" fmla="*/ 1149920 h 1149920"/>
              </a:gdLst>
              <a:ahLst/>
              <a:cxnLst>
                <a:cxn ang="0">
                  <a:pos x="connsiteX0" y="connsiteY0"/>
                </a:cxn>
                <a:cxn ang="0">
                  <a:pos x="connsiteX1" y="connsiteY1"/>
                </a:cxn>
                <a:cxn ang="0">
                  <a:pos x="connsiteX2" y="connsiteY2"/>
                </a:cxn>
              </a:cxnLst>
              <a:rect l="l" t="t" r="r" b="b"/>
              <a:pathLst>
                <a:path w="1157505" h="1149920">
                  <a:moveTo>
                    <a:pt x="0" y="1149920"/>
                  </a:moveTo>
                  <a:lnTo>
                    <a:pt x="1157505" y="0"/>
                  </a:lnTo>
                  <a:lnTo>
                    <a:pt x="1157505" y="1149920"/>
                  </a:lnTo>
                  <a:close/>
                </a:path>
              </a:pathLst>
            </a:custGeom>
            <a:solidFill>
              <a:srgbClr val="9F3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1" name="Полилиния: фигура 17">
              <a:extLst>
                <a:ext uri="{FF2B5EF4-FFF2-40B4-BE49-F238E27FC236}">
                  <a16:creationId xmlns:a16="http://schemas.microsoft.com/office/drawing/2014/main" id="{9CBD4741-3905-4C18-AF83-7B2862B6B4D6}"/>
                </a:ext>
              </a:extLst>
            </p:cNvPr>
            <p:cNvSpPr/>
            <p:nvPr/>
          </p:nvSpPr>
          <p:spPr>
            <a:xfrm rot="2688700">
              <a:off x="6907213" y="-128588"/>
              <a:ext cx="1490662" cy="1489076"/>
            </a:xfrm>
            <a:custGeom>
              <a:avLst/>
              <a:gdLst>
                <a:gd name="connsiteX0" fmla="*/ 0 w 1489710"/>
                <a:gd name="connsiteY0" fmla="*/ 616739 h 1489710"/>
                <a:gd name="connsiteX1" fmla="*/ 620807 w 1489710"/>
                <a:gd name="connsiteY1" fmla="*/ 0 h 1489710"/>
                <a:gd name="connsiteX2" fmla="*/ 1489710 w 1489710"/>
                <a:gd name="connsiteY2" fmla="*/ 0 h 1489710"/>
                <a:gd name="connsiteX3" fmla="*/ 1489710 w 1489710"/>
                <a:gd name="connsiteY3" fmla="*/ 1489710 h 1489710"/>
                <a:gd name="connsiteX4" fmla="*/ 0 w 1489710"/>
                <a:gd name="connsiteY4" fmla="*/ 148971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9710" h="1489710">
                  <a:moveTo>
                    <a:pt x="0" y="616739"/>
                  </a:moveTo>
                  <a:lnTo>
                    <a:pt x="620807" y="0"/>
                  </a:lnTo>
                  <a:lnTo>
                    <a:pt x="1489710" y="0"/>
                  </a:lnTo>
                  <a:lnTo>
                    <a:pt x="1489710" y="1489710"/>
                  </a:lnTo>
                  <a:lnTo>
                    <a:pt x="0" y="1489710"/>
                  </a:lnTo>
                  <a:close/>
                </a:path>
              </a:pathLst>
            </a:custGeom>
            <a:solidFill>
              <a:srgbClr val="9F3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2" name="Полилиния: фигура 15">
              <a:extLst>
                <a:ext uri="{FF2B5EF4-FFF2-40B4-BE49-F238E27FC236}">
                  <a16:creationId xmlns:a16="http://schemas.microsoft.com/office/drawing/2014/main" id="{9FFBF496-E52B-4CCD-A98B-DAD2A160B55C}"/>
                </a:ext>
              </a:extLst>
            </p:cNvPr>
            <p:cNvSpPr/>
            <p:nvPr/>
          </p:nvSpPr>
          <p:spPr>
            <a:xfrm rot="2688700">
              <a:off x="3794125" y="-128588"/>
              <a:ext cx="1490663" cy="1489076"/>
            </a:xfrm>
            <a:custGeom>
              <a:avLst/>
              <a:gdLst>
                <a:gd name="connsiteX0" fmla="*/ 0 w 1489710"/>
                <a:gd name="connsiteY0" fmla="*/ 616740 h 1489710"/>
                <a:gd name="connsiteX1" fmla="*/ 620808 w 1489710"/>
                <a:gd name="connsiteY1" fmla="*/ 0 h 1489710"/>
                <a:gd name="connsiteX2" fmla="*/ 1489710 w 1489710"/>
                <a:gd name="connsiteY2" fmla="*/ 0 h 1489710"/>
                <a:gd name="connsiteX3" fmla="*/ 1489710 w 1489710"/>
                <a:gd name="connsiteY3" fmla="*/ 1489710 h 1489710"/>
                <a:gd name="connsiteX4" fmla="*/ 0 w 1489710"/>
                <a:gd name="connsiteY4" fmla="*/ 148971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9710" h="1489710">
                  <a:moveTo>
                    <a:pt x="0" y="616740"/>
                  </a:moveTo>
                  <a:lnTo>
                    <a:pt x="620808" y="0"/>
                  </a:lnTo>
                  <a:lnTo>
                    <a:pt x="1489710" y="0"/>
                  </a:lnTo>
                  <a:lnTo>
                    <a:pt x="1489710" y="1489710"/>
                  </a:lnTo>
                  <a:lnTo>
                    <a:pt x="0" y="1489710"/>
                  </a:lnTo>
                  <a:close/>
                </a:path>
              </a:pathLst>
            </a:custGeom>
            <a:solidFill>
              <a:srgbClr val="9F3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3" name="Полилиния: фигура 10">
              <a:extLst>
                <a:ext uri="{FF2B5EF4-FFF2-40B4-BE49-F238E27FC236}">
                  <a16:creationId xmlns:a16="http://schemas.microsoft.com/office/drawing/2014/main" id="{032D964C-FD06-4C06-B517-6D08BB5431EC}"/>
                </a:ext>
              </a:extLst>
            </p:cNvPr>
            <p:cNvSpPr/>
            <p:nvPr/>
          </p:nvSpPr>
          <p:spPr>
            <a:xfrm rot="2688700">
              <a:off x="2982913" y="-320675"/>
              <a:ext cx="646112" cy="641350"/>
            </a:xfrm>
            <a:custGeom>
              <a:avLst/>
              <a:gdLst>
                <a:gd name="connsiteX0" fmla="*/ 0 w 646332"/>
                <a:gd name="connsiteY0" fmla="*/ 642097 h 642097"/>
                <a:gd name="connsiteX1" fmla="*/ 646332 w 646332"/>
                <a:gd name="connsiteY1" fmla="*/ 0 h 642097"/>
                <a:gd name="connsiteX2" fmla="*/ 646332 w 646332"/>
                <a:gd name="connsiteY2" fmla="*/ 642097 h 642097"/>
              </a:gdLst>
              <a:ahLst/>
              <a:cxnLst>
                <a:cxn ang="0">
                  <a:pos x="connsiteX0" y="connsiteY0"/>
                </a:cxn>
                <a:cxn ang="0">
                  <a:pos x="connsiteX1" y="connsiteY1"/>
                </a:cxn>
                <a:cxn ang="0">
                  <a:pos x="connsiteX2" y="connsiteY2"/>
                </a:cxn>
              </a:cxnLst>
              <a:rect l="l" t="t" r="r" b="b"/>
              <a:pathLst>
                <a:path w="646332" h="642097">
                  <a:moveTo>
                    <a:pt x="0" y="642097"/>
                  </a:moveTo>
                  <a:lnTo>
                    <a:pt x="646332" y="0"/>
                  </a:lnTo>
                  <a:lnTo>
                    <a:pt x="646332" y="642097"/>
                  </a:lnTo>
                  <a:close/>
                </a:path>
              </a:pathLst>
            </a:custGeom>
            <a:solidFill>
              <a:srgbClr val="9F3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4" name="Полилиния: фигура 13">
              <a:extLst>
                <a:ext uri="{FF2B5EF4-FFF2-40B4-BE49-F238E27FC236}">
                  <a16:creationId xmlns:a16="http://schemas.microsoft.com/office/drawing/2014/main" id="{4D920134-19B1-4459-9D8B-1166D2DBD703}"/>
                </a:ext>
              </a:extLst>
            </p:cNvPr>
            <p:cNvSpPr/>
            <p:nvPr/>
          </p:nvSpPr>
          <p:spPr>
            <a:xfrm rot="2688700">
              <a:off x="8551863" y="-320675"/>
              <a:ext cx="647700" cy="641350"/>
            </a:xfrm>
            <a:custGeom>
              <a:avLst/>
              <a:gdLst>
                <a:gd name="connsiteX0" fmla="*/ 0 w 646332"/>
                <a:gd name="connsiteY0" fmla="*/ 642097 h 642097"/>
                <a:gd name="connsiteX1" fmla="*/ 646332 w 646332"/>
                <a:gd name="connsiteY1" fmla="*/ 0 h 642097"/>
                <a:gd name="connsiteX2" fmla="*/ 646332 w 646332"/>
                <a:gd name="connsiteY2" fmla="*/ 642097 h 642097"/>
              </a:gdLst>
              <a:ahLst/>
              <a:cxnLst>
                <a:cxn ang="0">
                  <a:pos x="connsiteX0" y="connsiteY0"/>
                </a:cxn>
                <a:cxn ang="0">
                  <a:pos x="connsiteX1" y="connsiteY1"/>
                </a:cxn>
                <a:cxn ang="0">
                  <a:pos x="connsiteX2" y="connsiteY2"/>
                </a:cxn>
              </a:cxnLst>
              <a:rect l="l" t="t" r="r" b="b"/>
              <a:pathLst>
                <a:path w="646332" h="642097">
                  <a:moveTo>
                    <a:pt x="0" y="642097"/>
                  </a:moveTo>
                  <a:lnTo>
                    <a:pt x="646332" y="0"/>
                  </a:lnTo>
                  <a:lnTo>
                    <a:pt x="646332" y="642097"/>
                  </a:lnTo>
                  <a:close/>
                </a:path>
              </a:pathLst>
            </a:custGeom>
            <a:solidFill>
              <a:srgbClr val="9F3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grpSp>
      <p:grpSp>
        <p:nvGrpSpPr>
          <p:cNvPr id="16" name="Group 15">
            <a:extLst>
              <a:ext uri="{FF2B5EF4-FFF2-40B4-BE49-F238E27FC236}">
                <a16:creationId xmlns:a16="http://schemas.microsoft.com/office/drawing/2014/main" id="{128083C5-58EB-4807-9B60-116294635AC3}"/>
              </a:ext>
              <a:ext uri="{C183D7F6-B498-43B3-948B-1728B52AA6E4}">
                <adec:decorative xmlns="" xmlns:adec="http://schemas.microsoft.com/office/drawing/2017/decorative" val="1"/>
              </a:ext>
            </a:extLst>
          </p:cNvPr>
          <p:cNvGrpSpPr/>
          <p:nvPr/>
        </p:nvGrpSpPr>
        <p:grpSpPr>
          <a:xfrm>
            <a:off x="533563" y="1733444"/>
            <a:ext cx="211015" cy="5117787"/>
            <a:chOff x="533563" y="1733444"/>
            <a:chExt cx="211015" cy="5117787"/>
          </a:xfrm>
        </p:grpSpPr>
        <p:cxnSp>
          <p:nvCxnSpPr>
            <p:cNvPr id="17" name="Прямая соединительная линия 24">
              <a:extLst>
                <a:ext uri="{FF2B5EF4-FFF2-40B4-BE49-F238E27FC236}">
                  <a16:creationId xmlns:a16="http://schemas.microsoft.com/office/drawing/2014/main" id="{DF34E1D4-A43E-4BE1-A890-D3ADB1CB4CAF}"/>
                </a:ext>
              </a:extLst>
            </p:cNvPr>
            <p:cNvCxnSpPr>
              <a:cxnSpLocks/>
            </p:cNvCxnSpPr>
            <p:nvPr/>
          </p:nvCxnSpPr>
          <p:spPr>
            <a:xfrm>
              <a:off x="628962" y="1883231"/>
              <a:ext cx="0" cy="4968000"/>
            </a:xfrm>
            <a:prstGeom prst="line">
              <a:avLst/>
            </a:prstGeom>
            <a:ln w="28575">
              <a:solidFill>
                <a:srgbClr val="9F361D"/>
              </a:solidFill>
            </a:ln>
          </p:spPr>
          <p:style>
            <a:lnRef idx="1">
              <a:schemeClr val="accent1"/>
            </a:lnRef>
            <a:fillRef idx="0">
              <a:schemeClr val="accent1"/>
            </a:fillRef>
            <a:effectRef idx="0">
              <a:schemeClr val="accent1"/>
            </a:effectRef>
            <a:fontRef idx="minor">
              <a:schemeClr val="tx1"/>
            </a:fontRef>
          </p:style>
        </p:cxnSp>
        <p:sp>
          <p:nvSpPr>
            <p:cNvPr id="18" name="Овал 25">
              <a:extLst>
                <a:ext uri="{FF2B5EF4-FFF2-40B4-BE49-F238E27FC236}">
                  <a16:creationId xmlns:a16="http://schemas.microsoft.com/office/drawing/2014/main" id="{C2281663-16EA-4AFF-9606-50708C41AEC6}"/>
                </a:ext>
              </a:extLst>
            </p:cNvPr>
            <p:cNvSpPr/>
            <p:nvPr/>
          </p:nvSpPr>
          <p:spPr>
            <a:xfrm>
              <a:off x="533563" y="1733444"/>
              <a:ext cx="211015" cy="211015"/>
            </a:xfrm>
            <a:prstGeom prst="ellipse">
              <a:avLst/>
            </a:prstGeom>
            <a:solidFill>
              <a:srgbClr val="9F361D"/>
            </a:solidFill>
            <a:ln>
              <a:noFill/>
            </a:ln>
            <a:effectLst>
              <a:glow rad="101600">
                <a:srgbClr val="9F361D">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grpSp>
      <p:sp>
        <p:nvSpPr>
          <p:cNvPr id="19" name="Title 18">
            <a:extLst>
              <a:ext uri="{FF2B5EF4-FFF2-40B4-BE49-F238E27FC236}">
                <a16:creationId xmlns:a16="http://schemas.microsoft.com/office/drawing/2014/main" id="{905A2929-5718-4963-B98D-6EA11DCB8A24}"/>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0930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2">
    <p:spTree>
      <p:nvGrpSpPr>
        <p:cNvPr id="1" name=""/>
        <p:cNvGrpSpPr/>
        <p:nvPr/>
      </p:nvGrpSpPr>
      <p:grpSpPr>
        <a:xfrm>
          <a:off x="0" y="0"/>
          <a:ext cx="0" cy="0"/>
          <a:chOff x="0" y="0"/>
          <a:chExt cx="0" cy="0"/>
        </a:xfrm>
      </p:grpSpPr>
      <p:pic>
        <p:nvPicPr>
          <p:cNvPr id="30" name="Picture 29" descr="A picture containing indoor, table&#10;&#10;Description generated with very high confidence">
            <a:extLst>
              <a:ext uri="{FF2B5EF4-FFF2-40B4-BE49-F238E27FC236}">
                <a16:creationId xmlns:a16="http://schemas.microsoft.com/office/drawing/2014/main" id="{448817BC-829F-446B-8111-48BB9B967575}"/>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0"/>
            <a:ext cx="12189665" cy="6858000"/>
          </a:xfrm>
          <a:prstGeom prst="rect">
            <a:avLst/>
          </a:prstGeom>
        </p:spPr>
      </p:pic>
      <p:sp>
        <p:nvSpPr>
          <p:cNvPr id="7" name="Rectangle 6">
            <a:extLst>
              <a:ext uri="{FF2B5EF4-FFF2-40B4-BE49-F238E27FC236}">
                <a16:creationId xmlns:a16="http://schemas.microsoft.com/office/drawing/2014/main" id="{18D119E2-27F0-4487-97B0-3946CF088773}"/>
              </a:ext>
              <a:ext uri="{C183D7F6-B498-43B3-948B-1728B52AA6E4}">
                <adec:decorative xmlns="" xmlns:adec="http://schemas.microsoft.com/office/drawing/2017/decorative" val="1"/>
              </a:ext>
            </a:extLst>
          </p:cNvPr>
          <p:cNvSpPr/>
          <p:nvPr/>
        </p:nvSpPr>
        <p:spPr>
          <a:xfrm>
            <a:off x="-29970" y="-23479"/>
            <a:ext cx="12219634" cy="6858000"/>
          </a:xfrm>
          <a:prstGeom prst="rect">
            <a:avLst/>
          </a:prstGeom>
          <a:solidFill>
            <a:schemeClr val="tx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9" name="Group 8">
            <a:extLst>
              <a:ext uri="{FF2B5EF4-FFF2-40B4-BE49-F238E27FC236}">
                <a16:creationId xmlns:a16="http://schemas.microsoft.com/office/drawing/2014/main" id="{64590D09-FA3B-44CC-96EF-33D91DC4DD35}"/>
              </a:ext>
              <a:ext uri="{C183D7F6-B498-43B3-948B-1728B52AA6E4}">
                <adec:decorative xmlns="" xmlns:adec="http://schemas.microsoft.com/office/drawing/2017/decorative" val="1"/>
              </a:ext>
            </a:extLst>
          </p:cNvPr>
          <p:cNvGrpSpPr/>
          <p:nvPr/>
        </p:nvGrpSpPr>
        <p:grpSpPr>
          <a:xfrm>
            <a:off x="2986506" y="-602457"/>
            <a:ext cx="6216650" cy="1935163"/>
            <a:chOff x="2982913" y="-574675"/>
            <a:chExt cx="6216650" cy="1935163"/>
          </a:xfrm>
        </p:grpSpPr>
        <p:sp>
          <p:nvSpPr>
            <p:cNvPr id="10" name="Полилиния: фигура 12">
              <a:extLst>
                <a:ext uri="{FF2B5EF4-FFF2-40B4-BE49-F238E27FC236}">
                  <a16:creationId xmlns:a16="http://schemas.microsoft.com/office/drawing/2014/main" id="{94A02721-97E9-46DF-B841-E96AA5D8407F}"/>
                </a:ext>
              </a:extLst>
            </p:cNvPr>
            <p:cNvSpPr/>
            <p:nvPr/>
          </p:nvSpPr>
          <p:spPr>
            <a:xfrm rot="2688700">
              <a:off x="5514975" y="-574675"/>
              <a:ext cx="1157288" cy="1149350"/>
            </a:xfrm>
            <a:custGeom>
              <a:avLst/>
              <a:gdLst>
                <a:gd name="connsiteX0" fmla="*/ 0 w 1157505"/>
                <a:gd name="connsiteY0" fmla="*/ 1149920 h 1149920"/>
                <a:gd name="connsiteX1" fmla="*/ 1157505 w 1157505"/>
                <a:gd name="connsiteY1" fmla="*/ 0 h 1149920"/>
                <a:gd name="connsiteX2" fmla="*/ 1157505 w 1157505"/>
                <a:gd name="connsiteY2" fmla="*/ 1149920 h 1149920"/>
              </a:gdLst>
              <a:ahLst/>
              <a:cxnLst>
                <a:cxn ang="0">
                  <a:pos x="connsiteX0" y="connsiteY0"/>
                </a:cxn>
                <a:cxn ang="0">
                  <a:pos x="connsiteX1" y="connsiteY1"/>
                </a:cxn>
                <a:cxn ang="0">
                  <a:pos x="connsiteX2" y="connsiteY2"/>
                </a:cxn>
              </a:cxnLst>
              <a:rect l="l" t="t" r="r" b="b"/>
              <a:pathLst>
                <a:path w="1157505" h="1149920">
                  <a:moveTo>
                    <a:pt x="0" y="1149920"/>
                  </a:moveTo>
                  <a:lnTo>
                    <a:pt x="1157505" y="0"/>
                  </a:lnTo>
                  <a:lnTo>
                    <a:pt x="1157505" y="1149920"/>
                  </a:lnTo>
                  <a:close/>
                </a:path>
              </a:pathLst>
            </a:custGeom>
            <a:solidFill>
              <a:srgbClr val="9F3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1" name="Полилиния: фигура 17">
              <a:extLst>
                <a:ext uri="{FF2B5EF4-FFF2-40B4-BE49-F238E27FC236}">
                  <a16:creationId xmlns:a16="http://schemas.microsoft.com/office/drawing/2014/main" id="{9CBD4741-3905-4C18-AF83-7B2862B6B4D6}"/>
                </a:ext>
              </a:extLst>
            </p:cNvPr>
            <p:cNvSpPr/>
            <p:nvPr/>
          </p:nvSpPr>
          <p:spPr>
            <a:xfrm rot="2688700">
              <a:off x="6907213" y="-128588"/>
              <a:ext cx="1490662" cy="1489076"/>
            </a:xfrm>
            <a:custGeom>
              <a:avLst/>
              <a:gdLst>
                <a:gd name="connsiteX0" fmla="*/ 0 w 1489710"/>
                <a:gd name="connsiteY0" fmla="*/ 616739 h 1489710"/>
                <a:gd name="connsiteX1" fmla="*/ 620807 w 1489710"/>
                <a:gd name="connsiteY1" fmla="*/ 0 h 1489710"/>
                <a:gd name="connsiteX2" fmla="*/ 1489710 w 1489710"/>
                <a:gd name="connsiteY2" fmla="*/ 0 h 1489710"/>
                <a:gd name="connsiteX3" fmla="*/ 1489710 w 1489710"/>
                <a:gd name="connsiteY3" fmla="*/ 1489710 h 1489710"/>
                <a:gd name="connsiteX4" fmla="*/ 0 w 1489710"/>
                <a:gd name="connsiteY4" fmla="*/ 148971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9710" h="1489710">
                  <a:moveTo>
                    <a:pt x="0" y="616739"/>
                  </a:moveTo>
                  <a:lnTo>
                    <a:pt x="620807" y="0"/>
                  </a:lnTo>
                  <a:lnTo>
                    <a:pt x="1489710" y="0"/>
                  </a:lnTo>
                  <a:lnTo>
                    <a:pt x="1489710" y="1489710"/>
                  </a:lnTo>
                  <a:lnTo>
                    <a:pt x="0" y="1489710"/>
                  </a:lnTo>
                  <a:close/>
                </a:path>
              </a:pathLst>
            </a:custGeom>
            <a:solidFill>
              <a:srgbClr val="9F3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2" name="Полилиния: фигура 15">
              <a:extLst>
                <a:ext uri="{FF2B5EF4-FFF2-40B4-BE49-F238E27FC236}">
                  <a16:creationId xmlns:a16="http://schemas.microsoft.com/office/drawing/2014/main" id="{9FFBF496-E52B-4CCD-A98B-DAD2A160B55C}"/>
                </a:ext>
              </a:extLst>
            </p:cNvPr>
            <p:cNvSpPr/>
            <p:nvPr/>
          </p:nvSpPr>
          <p:spPr>
            <a:xfrm rot="2688700">
              <a:off x="3794125" y="-128588"/>
              <a:ext cx="1490663" cy="1489076"/>
            </a:xfrm>
            <a:custGeom>
              <a:avLst/>
              <a:gdLst>
                <a:gd name="connsiteX0" fmla="*/ 0 w 1489710"/>
                <a:gd name="connsiteY0" fmla="*/ 616740 h 1489710"/>
                <a:gd name="connsiteX1" fmla="*/ 620808 w 1489710"/>
                <a:gd name="connsiteY1" fmla="*/ 0 h 1489710"/>
                <a:gd name="connsiteX2" fmla="*/ 1489710 w 1489710"/>
                <a:gd name="connsiteY2" fmla="*/ 0 h 1489710"/>
                <a:gd name="connsiteX3" fmla="*/ 1489710 w 1489710"/>
                <a:gd name="connsiteY3" fmla="*/ 1489710 h 1489710"/>
                <a:gd name="connsiteX4" fmla="*/ 0 w 1489710"/>
                <a:gd name="connsiteY4" fmla="*/ 148971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9710" h="1489710">
                  <a:moveTo>
                    <a:pt x="0" y="616740"/>
                  </a:moveTo>
                  <a:lnTo>
                    <a:pt x="620808" y="0"/>
                  </a:lnTo>
                  <a:lnTo>
                    <a:pt x="1489710" y="0"/>
                  </a:lnTo>
                  <a:lnTo>
                    <a:pt x="1489710" y="1489710"/>
                  </a:lnTo>
                  <a:lnTo>
                    <a:pt x="0" y="1489710"/>
                  </a:lnTo>
                  <a:close/>
                </a:path>
              </a:pathLst>
            </a:custGeom>
            <a:solidFill>
              <a:srgbClr val="9F3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3" name="Полилиния: фигура 10">
              <a:extLst>
                <a:ext uri="{FF2B5EF4-FFF2-40B4-BE49-F238E27FC236}">
                  <a16:creationId xmlns:a16="http://schemas.microsoft.com/office/drawing/2014/main" id="{032D964C-FD06-4C06-B517-6D08BB5431EC}"/>
                </a:ext>
              </a:extLst>
            </p:cNvPr>
            <p:cNvSpPr/>
            <p:nvPr/>
          </p:nvSpPr>
          <p:spPr>
            <a:xfrm rot="2688700">
              <a:off x="2982913" y="-320675"/>
              <a:ext cx="646112" cy="641350"/>
            </a:xfrm>
            <a:custGeom>
              <a:avLst/>
              <a:gdLst>
                <a:gd name="connsiteX0" fmla="*/ 0 w 646332"/>
                <a:gd name="connsiteY0" fmla="*/ 642097 h 642097"/>
                <a:gd name="connsiteX1" fmla="*/ 646332 w 646332"/>
                <a:gd name="connsiteY1" fmla="*/ 0 h 642097"/>
                <a:gd name="connsiteX2" fmla="*/ 646332 w 646332"/>
                <a:gd name="connsiteY2" fmla="*/ 642097 h 642097"/>
              </a:gdLst>
              <a:ahLst/>
              <a:cxnLst>
                <a:cxn ang="0">
                  <a:pos x="connsiteX0" y="connsiteY0"/>
                </a:cxn>
                <a:cxn ang="0">
                  <a:pos x="connsiteX1" y="connsiteY1"/>
                </a:cxn>
                <a:cxn ang="0">
                  <a:pos x="connsiteX2" y="connsiteY2"/>
                </a:cxn>
              </a:cxnLst>
              <a:rect l="l" t="t" r="r" b="b"/>
              <a:pathLst>
                <a:path w="646332" h="642097">
                  <a:moveTo>
                    <a:pt x="0" y="642097"/>
                  </a:moveTo>
                  <a:lnTo>
                    <a:pt x="646332" y="0"/>
                  </a:lnTo>
                  <a:lnTo>
                    <a:pt x="646332" y="642097"/>
                  </a:lnTo>
                  <a:close/>
                </a:path>
              </a:pathLst>
            </a:custGeom>
            <a:solidFill>
              <a:srgbClr val="9F3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4" name="Полилиния: фигура 13">
              <a:extLst>
                <a:ext uri="{FF2B5EF4-FFF2-40B4-BE49-F238E27FC236}">
                  <a16:creationId xmlns:a16="http://schemas.microsoft.com/office/drawing/2014/main" id="{4D920134-19B1-4459-9D8B-1166D2DBD703}"/>
                </a:ext>
              </a:extLst>
            </p:cNvPr>
            <p:cNvSpPr/>
            <p:nvPr/>
          </p:nvSpPr>
          <p:spPr>
            <a:xfrm rot="2688700">
              <a:off x="8551863" y="-320675"/>
              <a:ext cx="647700" cy="641350"/>
            </a:xfrm>
            <a:custGeom>
              <a:avLst/>
              <a:gdLst>
                <a:gd name="connsiteX0" fmla="*/ 0 w 646332"/>
                <a:gd name="connsiteY0" fmla="*/ 642097 h 642097"/>
                <a:gd name="connsiteX1" fmla="*/ 646332 w 646332"/>
                <a:gd name="connsiteY1" fmla="*/ 0 h 642097"/>
                <a:gd name="connsiteX2" fmla="*/ 646332 w 646332"/>
                <a:gd name="connsiteY2" fmla="*/ 642097 h 642097"/>
              </a:gdLst>
              <a:ahLst/>
              <a:cxnLst>
                <a:cxn ang="0">
                  <a:pos x="connsiteX0" y="connsiteY0"/>
                </a:cxn>
                <a:cxn ang="0">
                  <a:pos x="connsiteX1" y="connsiteY1"/>
                </a:cxn>
                <a:cxn ang="0">
                  <a:pos x="connsiteX2" y="connsiteY2"/>
                </a:cxn>
              </a:cxnLst>
              <a:rect l="l" t="t" r="r" b="b"/>
              <a:pathLst>
                <a:path w="646332" h="642097">
                  <a:moveTo>
                    <a:pt x="0" y="642097"/>
                  </a:moveTo>
                  <a:lnTo>
                    <a:pt x="646332" y="0"/>
                  </a:lnTo>
                  <a:lnTo>
                    <a:pt x="646332" y="642097"/>
                  </a:lnTo>
                  <a:close/>
                </a:path>
              </a:pathLst>
            </a:custGeom>
            <a:solidFill>
              <a:srgbClr val="9F3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grpSp>
      <p:grpSp>
        <p:nvGrpSpPr>
          <p:cNvPr id="19" name="Group 18">
            <a:extLst>
              <a:ext uri="{FF2B5EF4-FFF2-40B4-BE49-F238E27FC236}">
                <a16:creationId xmlns:a16="http://schemas.microsoft.com/office/drawing/2014/main" id="{BA435ADD-3DA5-488B-901F-80987E4C4D13}"/>
              </a:ext>
              <a:ext uri="{C183D7F6-B498-43B3-948B-1728B52AA6E4}">
                <adec:decorative xmlns="" xmlns:adec="http://schemas.microsoft.com/office/drawing/2017/decorative" val="1"/>
              </a:ext>
            </a:extLst>
          </p:cNvPr>
          <p:cNvGrpSpPr/>
          <p:nvPr/>
        </p:nvGrpSpPr>
        <p:grpSpPr>
          <a:xfrm>
            <a:off x="6664025" y="1985485"/>
            <a:ext cx="211015" cy="4880010"/>
            <a:chOff x="6664025" y="1985485"/>
            <a:chExt cx="211015" cy="4880010"/>
          </a:xfrm>
        </p:grpSpPr>
        <p:cxnSp>
          <p:nvCxnSpPr>
            <p:cNvPr id="20" name="Прямая соединительная линия 24">
              <a:extLst>
                <a:ext uri="{FF2B5EF4-FFF2-40B4-BE49-F238E27FC236}">
                  <a16:creationId xmlns:a16="http://schemas.microsoft.com/office/drawing/2014/main" id="{5204A592-8C68-4CFA-907A-F19D90792A93}"/>
                </a:ext>
              </a:extLst>
            </p:cNvPr>
            <p:cNvCxnSpPr>
              <a:cxnSpLocks/>
            </p:cNvCxnSpPr>
            <p:nvPr/>
          </p:nvCxnSpPr>
          <p:spPr>
            <a:xfrm>
              <a:off x="6768172" y="2113495"/>
              <a:ext cx="777" cy="4752000"/>
            </a:xfrm>
            <a:prstGeom prst="line">
              <a:avLst/>
            </a:prstGeom>
            <a:ln w="28575">
              <a:solidFill>
                <a:srgbClr val="9F361D"/>
              </a:solidFill>
            </a:ln>
          </p:spPr>
          <p:style>
            <a:lnRef idx="1">
              <a:schemeClr val="accent1"/>
            </a:lnRef>
            <a:fillRef idx="0">
              <a:schemeClr val="accent1"/>
            </a:fillRef>
            <a:effectRef idx="0">
              <a:schemeClr val="accent1"/>
            </a:effectRef>
            <a:fontRef idx="minor">
              <a:schemeClr val="tx1"/>
            </a:fontRef>
          </p:style>
        </p:cxnSp>
        <p:sp>
          <p:nvSpPr>
            <p:cNvPr id="21" name="Овал 25">
              <a:extLst>
                <a:ext uri="{FF2B5EF4-FFF2-40B4-BE49-F238E27FC236}">
                  <a16:creationId xmlns:a16="http://schemas.microsoft.com/office/drawing/2014/main" id="{28DD267A-7BED-4CDD-A8C6-BCB3BA7E115C}"/>
                </a:ext>
              </a:extLst>
            </p:cNvPr>
            <p:cNvSpPr/>
            <p:nvPr/>
          </p:nvSpPr>
          <p:spPr>
            <a:xfrm>
              <a:off x="6664025" y="1985485"/>
              <a:ext cx="211015" cy="211015"/>
            </a:xfrm>
            <a:prstGeom prst="ellipse">
              <a:avLst/>
            </a:prstGeom>
            <a:solidFill>
              <a:srgbClr val="9F361D"/>
            </a:solidFill>
            <a:ln>
              <a:noFill/>
            </a:ln>
            <a:effectLst>
              <a:glow rad="101600">
                <a:srgbClr val="9F361D">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grpSp>
      <p:grpSp>
        <p:nvGrpSpPr>
          <p:cNvPr id="24" name="Group 23">
            <a:extLst>
              <a:ext uri="{FF2B5EF4-FFF2-40B4-BE49-F238E27FC236}">
                <a16:creationId xmlns:a16="http://schemas.microsoft.com/office/drawing/2014/main" id="{C4A5DD35-8E86-48A0-9E99-EC32FE854506}"/>
              </a:ext>
              <a:ext uri="{C183D7F6-B498-43B3-948B-1728B52AA6E4}">
                <adec:decorative xmlns="" xmlns:adec="http://schemas.microsoft.com/office/drawing/2017/decorative" val="1"/>
              </a:ext>
            </a:extLst>
          </p:cNvPr>
          <p:cNvGrpSpPr/>
          <p:nvPr/>
        </p:nvGrpSpPr>
        <p:grpSpPr>
          <a:xfrm>
            <a:off x="513107" y="1983818"/>
            <a:ext cx="233210" cy="4850703"/>
            <a:chOff x="513107" y="1983818"/>
            <a:chExt cx="233210" cy="4850703"/>
          </a:xfrm>
        </p:grpSpPr>
        <p:grpSp>
          <p:nvGrpSpPr>
            <p:cNvPr id="25" name="Group 24">
              <a:extLst>
                <a:ext uri="{FF2B5EF4-FFF2-40B4-BE49-F238E27FC236}">
                  <a16:creationId xmlns:a16="http://schemas.microsoft.com/office/drawing/2014/main" id="{242094EE-7AAD-4966-A387-46F52C1A3321}"/>
                </a:ext>
              </a:extLst>
            </p:cNvPr>
            <p:cNvGrpSpPr/>
            <p:nvPr/>
          </p:nvGrpSpPr>
          <p:grpSpPr>
            <a:xfrm>
              <a:off x="522677" y="1983818"/>
              <a:ext cx="211015" cy="4850703"/>
              <a:chOff x="522677" y="1983818"/>
              <a:chExt cx="211015" cy="4850703"/>
            </a:xfrm>
          </p:grpSpPr>
          <p:cxnSp>
            <p:nvCxnSpPr>
              <p:cNvPr id="28" name="Прямая соединительная линия 24">
                <a:extLst>
                  <a:ext uri="{FF2B5EF4-FFF2-40B4-BE49-F238E27FC236}">
                    <a16:creationId xmlns:a16="http://schemas.microsoft.com/office/drawing/2014/main" id="{F8A50289-0D7C-4CB6-B611-F1B59469F5EF}"/>
                  </a:ext>
                </a:extLst>
              </p:cNvPr>
              <p:cNvCxnSpPr>
                <a:cxnSpLocks/>
              </p:cNvCxnSpPr>
              <p:nvPr/>
            </p:nvCxnSpPr>
            <p:spPr>
              <a:xfrm>
                <a:off x="628962" y="2046521"/>
                <a:ext cx="0" cy="4788000"/>
              </a:xfrm>
              <a:prstGeom prst="line">
                <a:avLst/>
              </a:prstGeom>
              <a:ln w="28575">
                <a:solidFill>
                  <a:srgbClr val="9F361D"/>
                </a:solidFill>
              </a:ln>
            </p:spPr>
            <p:style>
              <a:lnRef idx="1">
                <a:schemeClr val="accent1"/>
              </a:lnRef>
              <a:fillRef idx="0">
                <a:schemeClr val="accent1"/>
              </a:fillRef>
              <a:effectRef idx="0">
                <a:schemeClr val="accent1"/>
              </a:effectRef>
              <a:fontRef idx="minor">
                <a:schemeClr val="tx1"/>
              </a:fontRef>
            </p:style>
          </p:cxnSp>
          <p:sp>
            <p:nvSpPr>
              <p:cNvPr id="29" name="Овал 25">
                <a:extLst>
                  <a:ext uri="{FF2B5EF4-FFF2-40B4-BE49-F238E27FC236}">
                    <a16:creationId xmlns:a16="http://schemas.microsoft.com/office/drawing/2014/main" id="{ED9778AE-B266-4533-AFF5-015D5DB95FAF}"/>
                  </a:ext>
                </a:extLst>
              </p:cNvPr>
              <p:cNvSpPr/>
              <p:nvPr/>
            </p:nvSpPr>
            <p:spPr>
              <a:xfrm>
                <a:off x="522677" y="1983818"/>
                <a:ext cx="211015" cy="211015"/>
              </a:xfrm>
              <a:prstGeom prst="ellipse">
                <a:avLst/>
              </a:prstGeom>
              <a:solidFill>
                <a:srgbClr val="9F361D"/>
              </a:solidFill>
              <a:ln>
                <a:noFill/>
              </a:ln>
              <a:effectLst>
                <a:glow rad="101600">
                  <a:srgbClr val="9F361D">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grpSp>
        <p:sp>
          <p:nvSpPr>
            <p:cNvPr id="26" name="Овал 25">
              <a:extLst>
                <a:ext uri="{FF2B5EF4-FFF2-40B4-BE49-F238E27FC236}">
                  <a16:creationId xmlns:a16="http://schemas.microsoft.com/office/drawing/2014/main" id="{B90273CC-5219-4CE8-80C8-BAD7F5A00FDA}"/>
                </a:ext>
              </a:extLst>
            </p:cNvPr>
            <p:cNvSpPr/>
            <p:nvPr/>
          </p:nvSpPr>
          <p:spPr>
            <a:xfrm>
              <a:off x="513107" y="3653972"/>
              <a:ext cx="211015" cy="211015"/>
            </a:xfrm>
            <a:prstGeom prst="ellipse">
              <a:avLst/>
            </a:prstGeom>
            <a:solidFill>
              <a:srgbClr val="9F361D"/>
            </a:solidFill>
            <a:ln>
              <a:noFill/>
            </a:ln>
            <a:effectLst>
              <a:glow rad="101600">
                <a:srgbClr val="9F361D">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7" name="Овал 25">
              <a:extLst>
                <a:ext uri="{FF2B5EF4-FFF2-40B4-BE49-F238E27FC236}">
                  <a16:creationId xmlns:a16="http://schemas.microsoft.com/office/drawing/2014/main" id="{6362A1A3-959F-429A-959F-0A9201D7DD92}"/>
                </a:ext>
              </a:extLst>
            </p:cNvPr>
            <p:cNvSpPr/>
            <p:nvPr/>
          </p:nvSpPr>
          <p:spPr>
            <a:xfrm>
              <a:off x="535302" y="5365684"/>
              <a:ext cx="211015" cy="211015"/>
            </a:xfrm>
            <a:prstGeom prst="ellipse">
              <a:avLst/>
            </a:prstGeom>
            <a:solidFill>
              <a:srgbClr val="9F361D"/>
            </a:solidFill>
            <a:ln>
              <a:noFill/>
            </a:ln>
            <a:effectLst>
              <a:glow rad="101600">
                <a:srgbClr val="9F361D">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grpSp>
      <p:sp>
        <p:nvSpPr>
          <p:cNvPr id="2" name="Title 1">
            <a:extLst>
              <a:ext uri="{FF2B5EF4-FFF2-40B4-BE49-F238E27FC236}">
                <a16:creationId xmlns:a16="http://schemas.microsoft.com/office/drawing/2014/main" id="{A185DC86-E263-4A34-85B6-3E9B74B807B7}"/>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12508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 3">
    <p:spTree>
      <p:nvGrpSpPr>
        <p:cNvPr id="1" name=""/>
        <p:cNvGrpSpPr/>
        <p:nvPr/>
      </p:nvGrpSpPr>
      <p:grpSpPr>
        <a:xfrm>
          <a:off x="0" y="0"/>
          <a:ext cx="0" cy="0"/>
          <a:chOff x="0" y="0"/>
          <a:chExt cx="0" cy="0"/>
        </a:xfrm>
      </p:grpSpPr>
      <p:pic>
        <p:nvPicPr>
          <p:cNvPr id="12" name="Picture Placeholder 2">
            <a:extLst>
              <a:ext uri="{FF2B5EF4-FFF2-40B4-BE49-F238E27FC236}">
                <a16:creationId xmlns:a16="http://schemas.microsoft.com/office/drawing/2014/main" id="{97FF772A-2519-497D-8276-4E705BD222E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580374" y="0"/>
            <a:ext cx="9611625" cy="6858000"/>
          </a:xfrm>
          <a:prstGeom prst="rect">
            <a:avLst/>
          </a:prstGeom>
        </p:spPr>
      </p:pic>
      <p:sp>
        <p:nvSpPr>
          <p:cNvPr id="14" name="Прямоугольник 50">
            <a:extLst>
              <a:ext uri="{FF2B5EF4-FFF2-40B4-BE49-F238E27FC236}">
                <a16:creationId xmlns:a16="http://schemas.microsoft.com/office/drawing/2014/main" id="{C1EA4F75-7A14-4E4E-A3B8-54293D94FFEA}"/>
              </a:ext>
            </a:extLst>
          </p:cNvPr>
          <p:cNvSpPr/>
          <p:nvPr/>
        </p:nvSpPr>
        <p:spPr>
          <a:xfrm>
            <a:off x="2580374" y="-2381"/>
            <a:ext cx="9611628" cy="6858000"/>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grpSp>
        <p:nvGrpSpPr>
          <p:cNvPr id="6" name="Group 5">
            <a:extLst>
              <a:ext uri="{FF2B5EF4-FFF2-40B4-BE49-F238E27FC236}">
                <a16:creationId xmlns:a16="http://schemas.microsoft.com/office/drawing/2014/main" id="{E8E8743F-2E52-4860-9798-A13AA2B1A9FA}"/>
              </a:ext>
            </a:extLst>
          </p:cNvPr>
          <p:cNvGrpSpPr/>
          <p:nvPr/>
        </p:nvGrpSpPr>
        <p:grpSpPr>
          <a:xfrm rot="16200000">
            <a:off x="-2712402" y="2461418"/>
            <a:ext cx="6216650" cy="1935163"/>
            <a:chOff x="2982913" y="-574675"/>
            <a:chExt cx="6216650" cy="1935163"/>
          </a:xfrm>
        </p:grpSpPr>
        <p:sp>
          <p:nvSpPr>
            <p:cNvPr id="7" name="Полилиния: фигура 12">
              <a:extLst>
                <a:ext uri="{FF2B5EF4-FFF2-40B4-BE49-F238E27FC236}">
                  <a16:creationId xmlns:a16="http://schemas.microsoft.com/office/drawing/2014/main" id="{0B4C606D-CB17-4FF1-B300-8551BB9C7C52}"/>
                </a:ext>
              </a:extLst>
            </p:cNvPr>
            <p:cNvSpPr/>
            <p:nvPr/>
          </p:nvSpPr>
          <p:spPr>
            <a:xfrm rot="2688700">
              <a:off x="5514975" y="-574675"/>
              <a:ext cx="1157288" cy="1149350"/>
            </a:xfrm>
            <a:custGeom>
              <a:avLst/>
              <a:gdLst>
                <a:gd name="connsiteX0" fmla="*/ 0 w 1157505"/>
                <a:gd name="connsiteY0" fmla="*/ 1149920 h 1149920"/>
                <a:gd name="connsiteX1" fmla="*/ 1157505 w 1157505"/>
                <a:gd name="connsiteY1" fmla="*/ 0 h 1149920"/>
                <a:gd name="connsiteX2" fmla="*/ 1157505 w 1157505"/>
                <a:gd name="connsiteY2" fmla="*/ 1149920 h 1149920"/>
              </a:gdLst>
              <a:ahLst/>
              <a:cxnLst>
                <a:cxn ang="0">
                  <a:pos x="connsiteX0" y="connsiteY0"/>
                </a:cxn>
                <a:cxn ang="0">
                  <a:pos x="connsiteX1" y="connsiteY1"/>
                </a:cxn>
                <a:cxn ang="0">
                  <a:pos x="connsiteX2" y="connsiteY2"/>
                </a:cxn>
              </a:cxnLst>
              <a:rect l="l" t="t" r="r" b="b"/>
              <a:pathLst>
                <a:path w="1157505" h="1149920">
                  <a:moveTo>
                    <a:pt x="0" y="1149920"/>
                  </a:moveTo>
                  <a:lnTo>
                    <a:pt x="1157505" y="0"/>
                  </a:lnTo>
                  <a:lnTo>
                    <a:pt x="1157505" y="1149920"/>
                  </a:lnTo>
                  <a:close/>
                </a:path>
              </a:pathLst>
            </a:custGeom>
            <a:solidFill>
              <a:srgbClr val="9F3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8" name="Полилиния: фигура 17">
              <a:extLst>
                <a:ext uri="{FF2B5EF4-FFF2-40B4-BE49-F238E27FC236}">
                  <a16:creationId xmlns:a16="http://schemas.microsoft.com/office/drawing/2014/main" id="{D20F56BD-D4E9-49D7-9636-6CB1E745F754}"/>
                </a:ext>
              </a:extLst>
            </p:cNvPr>
            <p:cNvSpPr/>
            <p:nvPr/>
          </p:nvSpPr>
          <p:spPr>
            <a:xfrm rot="2688700">
              <a:off x="6907213" y="-128588"/>
              <a:ext cx="1490662" cy="1489076"/>
            </a:xfrm>
            <a:custGeom>
              <a:avLst/>
              <a:gdLst>
                <a:gd name="connsiteX0" fmla="*/ 0 w 1489710"/>
                <a:gd name="connsiteY0" fmla="*/ 616739 h 1489710"/>
                <a:gd name="connsiteX1" fmla="*/ 620807 w 1489710"/>
                <a:gd name="connsiteY1" fmla="*/ 0 h 1489710"/>
                <a:gd name="connsiteX2" fmla="*/ 1489710 w 1489710"/>
                <a:gd name="connsiteY2" fmla="*/ 0 h 1489710"/>
                <a:gd name="connsiteX3" fmla="*/ 1489710 w 1489710"/>
                <a:gd name="connsiteY3" fmla="*/ 1489710 h 1489710"/>
                <a:gd name="connsiteX4" fmla="*/ 0 w 1489710"/>
                <a:gd name="connsiteY4" fmla="*/ 148971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9710" h="1489710">
                  <a:moveTo>
                    <a:pt x="0" y="616739"/>
                  </a:moveTo>
                  <a:lnTo>
                    <a:pt x="620807" y="0"/>
                  </a:lnTo>
                  <a:lnTo>
                    <a:pt x="1489710" y="0"/>
                  </a:lnTo>
                  <a:lnTo>
                    <a:pt x="1489710" y="1489710"/>
                  </a:lnTo>
                  <a:lnTo>
                    <a:pt x="0" y="1489710"/>
                  </a:lnTo>
                  <a:close/>
                </a:path>
              </a:pathLst>
            </a:custGeom>
            <a:solidFill>
              <a:srgbClr val="9F3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9" name="Полилиния: фигура 15">
              <a:extLst>
                <a:ext uri="{FF2B5EF4-FFF2-40B4-BE49-F238E27FC236}">
                  <a16:creationId xmlns:a16="http://schemas.microsoft.com/office/drawing/2014/main" id="{EEC14485-F263-4BA9-B5C6-C6C2DA8B5560}"/>
                </a:ext>
              </a:extLst>
            </p:cNvPr>
            <p:cNvSpPr/>
            <p:nvPr/>
          </p:nvSpPr>
          <p:spPr>
            <a:xfrm rot="2688700">
              <a:off x="3794125" y="-128588"/>
              <a:ext cx="1490663" cy="1489076"/>
            </a:xfrm>
            <a:custGeom>
              <a:avLst/>
              <a:gdLst>
                <a:gd name="connsiteX0" fmla="*/ 0 w 1489710"/>
                <a:gd name="connsiteY0" fmla="*/ 616740 h 1489710"/>
                <a:gd name="connsiteX1" fmla="*/ 620808 w 1489710"/>
                <a:gd name="connsiteY1" fmla="*/ 0 h 1489710"/>
                <a:gd name="connsiteX2" fmla="*/ 1489710 w 1489710"/>
                <a:gd name="connsiteY2" fmla="*/ 0 h 1489710"/>
                <a:gd name="connsiteX3" fmla="*/ 1489710 w 1489710"/>
                <a:gd name="connsiteY3" fmla="*/ 1489710 h 1489710"/>
                <a:gd name="connsiteX4" fmla="*/ 0 w 1489710"/>
                <a:gd name="connsiteY4" fmla="*/ 1489710 h 148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9710" h="1489710">
                  <a:moveTo>
                    <a:pt x="0" y="616740"/>
                  </a:moveTo>
                  <a:lnTo>
                    <a:pt x="620808" y="0"/>
                  </a:lnTo>
                  <a:lnTo>
                    <a:pt x="1489710" y="0"/>
                  </a:lnTo>
                  <a:lnTo>
                    <a:pt x="1489710" y="1489710"/>
                  </a:lnTo>
                  <a:lnTo>
                    <a:pt x="0" y="1489710"/>
                  </a:lnTo>
                  <a:close/>
                </a:path>
              </a:pathLst>
            </a:custGeom>
            <a:solidFill>
              <a:srgbClr val="9F3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0" name="Полилиния: фигура 10">
              <a:extLst>
                <a:ext uri="{FF2B5EF4-FFF2-40B4-BE49-F238E27FC236}">
                  <a16:creationId xmlns:a16="http://schemas.microsoft.com/office/drawing/2014/main" id="{8D44ACC6-1029-45CC-B1FF-DCDEC55BBEBC}"/>
                </a:ext>
              </a:extLst>
            </p:cNvPr>
            <p:cNvSpPr/>
            <p:nvPr/>
          </p:nvSpPr>
          <p:spPr>
            <a:xfrm rot="2688700">
              <a:off x="2982913" y="-320675"/>
              <a:ext cx="646112" cy="641350"/>
            </a:xfrm>
            <a:custGeom>
              <a:avLst/>
              <a:gdLst>
                <a:gd name="connsiteX0" fmla="*/ 0 w 646332"/>
                <a:gd name="connsiteY0" fmla="*/ 642097 h 642097"/>
                <a:gd name="connsiteX1" fmla="*/ 646332 w 646332"/>
                <a:gd name="connsiteY1" fmla="*/ 0 h 642097"/>
                <a:gd name="connsiteX2" fmla="*/ 646332 w 646332"/>
                <a:gd name="connsiteY2" fmla="*/ 642097 h 642097"/>
              </a:gdLst>
              <a:ahLst/>
              <a:cxnLst>
                <a:cxn ang="0">
                  <a:pos x="connsiteX0" y="connsiteY0"/>
                </a:cxn>
                <a:cxn ang="0">
                  <a:pos x="connsiteX1" y="connsiteY1"/>
                </a:cxn>
                <a:cxn ang="0">
                  <a:pos x="connsiteX2" y="connsiteY2"/>
                </a:cxn>
              </a:cxnLst>
              <a:rect l="l" t="t" r="r" b="b"/>
              <a:pathLst>
                <a:path w="646332" h="642097">
                  <a:moveTo>
                    <a:pt x="0" y="642097"/>
                  </a:moveTo>
                  <a:lnTo>
                    <a:pt x="646332" y="0"/>
                  </a:lnTo>
                  <a:lnTo>
                    <a:pt x="646332" y="642097"/>
                  </a:lnTo>
                  <a:close/>
                </a:path>
              </a:pathLst>
            </a:custGeom>
            <a:solidFill>
              <a:srgbClr val="9F3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1" name="Полилиния: фигура 13">
              <a:extLst>
                <a:ext uri="{FF2B5EF4-FFF2-40B4-BE49-F238E27FC236}">
                  <a16:creationId xmlns:a16="http://schemas.microsoft.com/office/drawing/2014/main" id="{640BDE84-9E6B-4DC1-B057-62246AD285B7}"/>
                </a:ext>
              </a:extLst>
            </p:cNvPr>
            <p:cNvSpPr/>
            <p:nvPr/>
          </p:nvSpPr>
          <p:spPr>
            <a:xfrm rot="2688700">
              <a:off x="8551863" y="-320675"/>
              <a:ext cx="647700" cy="641350"/>
            </a:xfrm>
            <a:custGeom>
              <a:avLst/>
              <a:gdLst>
                <a:gd name="connsiteX0" fmla="*/ 0 w 646332"/>
                <a:gd name="connsiteY0" fmla="*/ 642097 h 642097"/>
                <a:gd name="connsiteX1" fmla="*/ 646332 w 646332"/>
                <a:gd name="connsiteY1" fmla="*/ 0 h 642097"/>
                <a:gd name="connsiteX2" fmla="*/ 646332 w 646332"/>
                <a:gd name="connsiteY2" fmla="*/ 642097 h 642097"/>
              </a:gdLst>
              <a:ahLst/>
              <a:cxnLst>
                <a:cxn ang="0">
                  <a:pos x="connsiteX0" y="connsiteY0"/>
                </a:cxn>
                <a:cxn ang="0">
                  <a:pos x="connsiteX1" y="connsiteY1"/>
                </a:cxn>
                <a:cxn ang="0">
                  <a:pos x="connsiteX2" y="connsiteY2"/>
                </a:cxn>
              </a:cxnLst>
              <a:rect l="l" t="t" r="r" b="b"/>
              <a:pathLst>
                <a:path w="646332" h="642097">
                  <a:moveTo>
                    <a:pt x="0" y="642097"/>
                  </a:moveTo>
                  <a:lnTo>
                    <a:pt x="646332" y="0"/>
                  </a:lnTo>
                  <a:lnTo>
                    <a:pt x="646332" y="642097"/>
                  </a:lnTo>
                  <a:close/>
                </a:path>
              </a:pathLst>
            </a:custGeom>
            <a:solidFill>
              <a:srgbClr val="9F36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grpSp>
      <p:sp>
        <p:nvSpPr>
          <p:cNvPr id="2" name="Title 1">
            <a:extLst>
              <a:ext uri="{FF2B5EF4-FFF2-40B4-BE49-F238E27FC236}">
                <a16:creationId xmlns:a16="http://schemas.microsoft.com/office/drawing/2014/main" id="{A1D727FB-12F2-4B00-B9B4-2E85DBE8E83C}"/>
              </a:ext>
            </a:extLst>
          </p:cNvPr>
          <p:cNvSpPr>
            <a:spLocks noGrp="1"/>
          </p:cNvSpPr>
          <p:nvPr>
            <p:ph type="title" hasCustomPrompt="1"/>
          </p:nvPr>
        </p:nvSpPr>
        <p:spPr>
          <a:xfrm rot="16200000">
            <a:off x="-1345368" y="2655089"/>
            <a:ext cx="5652795" cy="1465563"/>
          </a:xfrm>
          <a:prstGeom prst="rect">
            <a:avLst/>
          </a:prstGeom>
        </p:spPr>
        <p:txBody>
          <a:bodyPr>
            <a:normAutofit/>
          </a:bodyPr>
          <a:lstStyle>
            <a:lvl1pPr algn="ctr">
              <a:defRPr sz="3600"/>
            </a:lvl1pPr>
          </a:lstStyle>
          <a:p>
            <a:r>
              <a:rPr lang="en-US" dirty="0"/>
              <a:t>CLICK TO EDIT MASTER TITLE STYLE</a:t>
            </a:r>
          </a:p>
        </p:txBody>
      </p:sp>
      <p:cxnSp>
        <p:nvCxnSpPr>
          <p:cNvPr id="15" name="Straight Connector 14">
            <a:extLst>
              <a:ext uri="{FF2B5EF4-FFF2-40B4-BE49-F238E27FC236}">
                <a16:creationId xmlns:a16="http://schemas.microsoft.com/office/drawing/2014/main" id="{AE74B823-46AD-4B07-AE84-16F0BBC8FE2E}"/>
              </a:ext>
            </a:extLst>
          </p:cNvPr>
          <p:cNvCxnSpPr/>
          <p:nvPr/>
        </p:nvCxnSpPr>
        <p:spPr>
          <a:xfrm>
            <a:off x="5969975" y="2677198"/>
            <a:ext cx="0" cy="1503604"/>
          </a:xfrm>
          <a:prstGeom prst="line">
            <a:avLst/>
          </a:prstGeom>
          <a:ln>
            <a:solidFill>
              <a:srgbClr val="D2472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7E61A4E-1F41-4137-801F-C544DE0CAF4D}"/>
              </a:ext>
            </a:extLst>
          </p:cNvPr>
          <p:cNvCxnSpPr/>
          <p:nvPr/>
        </p:nvCxnSpPr>
        <p:spPr>
          <a:xfrm>
            <a:off x="8927119" y="2677198"/>
            <a:ext cx="0" cy="1503604"/>
          </a:xfrm>
          <a:prstGeom prst="line">
            <a:avLst/>
          </a:prstGeom>
          <a:ln>
            <a:solidFill>
              <a:srgbClr val="D24726"/>
            </a:solidFill>
          </a:ln>
        </p:spPr>
        <p:style>
          <a:lnRef idx="1">
            <a:schemeClr val="accent1"/>
          </a:lnRef>
          <a:fillRef idx="0">
            <a:schemeClr val="accent1"/>
          </a:fillRef>
          <a:effectRef idx="0">
            <a:schemeClr val="accent1"/>
          </a:effectRef>
          <a:fontRef idx="minor">
            <a:schemeClr val="tx1"/>
          </a:fontRef>
        </p:style>
      </p:cxnSp>
      <p:sp>
        <p:nvSpPr>
          <p:cNvPr id="18" name="Text Placeholder 17">
            <a:extLst>
              <a:ext uri="{FF2B5EF4-FFF2-40B4-BE49-F238E27FC236}">
                <a16:creationId xmlns:a16="http://schemas.microsoft.com/office/drawing/2014/main" id="{3C9CAFD8-EA4C-4E12-AA33-925E9BCE83CB}"/>
              </a:ext>
            </a:extLst>
          </p:cNvPr>
          <p:cNvSpPr>
            <a:spLocks noGrp="1"/>
          </p:cNvSpPr>
          <p:nvPr>
            <p:ph type="body" sz="quarter" idx="10"/>
          </p:nvPr>
        </p:nvSpPr>
        <p:spPr>
          <a:xfrm>
            <a:off x="3256581" y="2656923"/>
            <a:ext cx="2405647" cy="1523880"/>
          </a:xfrm>
        </p:spPr>
        <p:txBody>
          <a:bodyPr anchor="ctr">
            <a:normAutofit/>
          </a:bodyPr>
          <a:lstStyle>
            <a:lvl1pPr marL="0" indent="0" algn="ctr">
              <a:buNone/>
              <a:defRPr sz="1400"/>
            </a:lvl1pPr>
          </a:lstStyle>
          <a:p>
            <a:pPr lvl="0"/>
            <a:r>
              <a:rPr lang="en-US" smtClean="0"/>
              <a:t>Edit Master text styles</a:t>
            </a:r>
          </a:p>
        </p:txBody>
      </p:sp>
      <p:sp>
        <p:nvSpPr>
          <p:cNvPr id="19" name="Text Placeholder 17">
            <a:extLst>
              <a:ext uri="{FF2B5EF4-FFF2-40B4-BE49-F238E27FC236}">
                <a16:creationId xmlns:a16="http://schemas.microsoft.com/office/drawing/2014/main" id="{EE33737E-752D-419F-8F18-E35609CCAD6F}"/>
              </a:ext>
            </a:extLst>
          </p:cNvPr>
          <p:cNvSpPr>
            <a:spLocks noGrp="1"/>
          </p:cNvSpPr>
          <p:nvPr>
            <p:ph type="body" sz="quarter" idx="11"/>
          </p:nvPr>
        </p:nvSpPr>
        <p:spPr>
          <a:xfrm>
            <a:off x="6245724" y="2656923"/>
            <a:ext cx="2405647" cy="1523880"/>
          </a:xfrm>
        </p:spPr>
        <p:txBody>
          <a:bodyPr anchor="ctr">
            <a:normAutofit/>
          </a:bodyPr>
          <a:lstStyle>
            <a:lvl1pPr marL="0" indent="0" algn="ctr">
              <a:buNone/>
              <a:defRPr sz="1400"/>
            </a:lvl1pPr>
          </a:lstStyle>
          <a:p>
            <a:pPr lvl="0"/>
            <a:r>
              <a:rPr lang="en-US" smtClean="0"/>
              <a:t>Edit Master text styles</a:t>
            </a:r>
          </a:p>
        </p:txBody>
      </p:sp>
      <p:sp>
        <p:nvSpPr>
          <p:cNvPr id="21" name="Text Placeholder 17">
            <a:extLst>
              <a:ext uri="{FF2B5EF4-FFF2-40B4-BE49-F238E27FC236}">
                <a16:creationId xmlns:a16="http://schemas.microsoft.com/office/drawing/2014/main" id="{AE07EDA3-09AD-4BC4-92A5-720E8D8ECDD9}"/>
              </a:ext>
            </a:extLst>
          </p:cNvPr>
          <p:cNvSpPr>
            <a:spLocks noGrp="1"/>
          </p:cNvSpPr>
          <p:nvPr>
            <p:ph type="body" sz="quarter" idx="12"/>
          </p:nvPr>
        </p:nvSpPr>
        <p:spPr>
          <a:xfrm>
            <a:off x="9153248" y="2656923"/>
            <a:ext cx="2405647" cy="1523880"/>
          </a:xfrm>
        </p:spPr>
        <p:txBody>
          <a:bodyPr anchor="ctr">
            <a:normAutofit/>
          </a:bodyPr>
          <a:lstStyle>
            <a:lvl1pPr marL="0" indent="0" algn="ctr">
              <a:buNone/>
              <a:defRPr sz="1400"/>
            </a:lvl1pPr>
          </a:lstStyle>
          <a:p>
            <a:pPr lvl="0"/>
            <a:r>
              <a:rPr lang="en-US" smtClean="0"/>
              <a:t>Edit Master text styles</a:t>
            </a:r>
          </a:p>
        </p:txBody>
      </p:sp>
    </p:spTree>
    <p:extLst>
      <p:ext uri="{BB962C8B-B14F-4D97-AF65-F5344CB8AC3E}">
        <p14:creationId xmlns:p14="http://schemas.microsoft.com/office/powerpoint/2010/main" val="2425221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outHorizontal)">
                                      <p:cBhvr>
                                        <p:cTn id="7" dur="750"/>
                                        <p:tgtEl>
                                          <p:spTgt spid="15"/>
                                        </p:tgtEl>
                                      </p:cBhvr>
                                    </p:animEffect>
                                  </p:childTnLst>
                                </p:cTn>
                              </p:par>
                            </p:childTnLst>
                          </p:cTn>
                        </p:par>
                        <p:par>
                          <p:cTn id="8" fill="hold">
                            <p:stCondLst>
                              <p:cond delay="750"/>
                            </p:stCondLst>
                            <p:childTnLst>
                              <p:par>
                                <p:cTn id="9" presetID="16" presetClass="entr" presetSubtype="42"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outHorizontal)">
                                      <p:cBhvr>
                                        <p:cTn id="11"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C664A8-AB32-4E3B-8099-1CDE1F9BEB81}"/>
              </a:ext>
            </a:extLst>
          </p:cNvPr>
          <p:cNvSpPr>
            <a:spLocks noGrp="1"/>
          </p:cNvSpPr>
          <p:nvPr>
            <p:ph type="title"/>
          </p:nvPr>
        </p:nvSpPr>
        <p:spPr>
          <a:xfrm>
            <a:off x="209550" y="365125"/>
            <a:ext cx="117729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10A21ECE-BC3B-4EBF-831C-507DA21400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491683-D23C-4704-91BB-83D32A0E44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09B45779-A330-4329-B18E-C4060289A791}" type="datetimeFigureOut">
              <a:rPr lang="en-US" smtClean="0"/>
              <a:pPr/>
              <a:t>11/22/2019</a:t>
            </a:fld>
            <a:endParaRPr lang="en-US"/>
          </a:p>
        </p:txBody>
      </p:sp>
      <p:sp>
        <p:nvSpPr>
          <p:cNvPr id="5" name="Footer Placeholder 4">
            <a:extLst>
              <a:ext uri="{FF2B5EF4-FFF2-40B4-BE49-F238E27FC236}">
                <a16:creationId xmlns:a16="http://schemas.microsoft.com/office/drawing/2014/main" id="{3802E818-6B60-4D24-9954-64A147DEA1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8490C2BE-369C-4A16-8782-2C9D0F112D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E2537C2E-C92C-4AC8-B017-4CD647E6EBF4}" type="slidenum">
              <a:rPr lang="en-US" smtClean="0"/>
              <a:pPr/>
              <a:t>‹#›</a:t>
            </a:fld>
            <a:endParaRPr lang="en-US"/>
          </a:p>
        </p:txBody>
      </p:sp>
    </p:spTree>
    <p:extLst>
      <p:ext uri="{BB962C8B-B14F-4D97-AF65-F5344CB8AC3E}">
        <p14:creationId xmlns:p14="http://schemas.microsoft.com/office/powerpoint/2010/main" val="6688009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64" r:id="rId8"/>
    <p:sldLayoutId id="2147483660" r:id="rId9"/>
    <p:sldLayoutId id="2147483655" r:id="rId10"/>
    <p:sldLayoutId id="2147483662" r:id="rId11"/>
    <p:sldLayoutId id="2147483663" r:id="rId12"/>
    <p:sldLayoutId id="2147483656" r:id="rId13"/>
    <p:sldLayoutId id="2147483657" r:id="rId14"/>
    <p:sldLayoutId id="2147483658" r:id="rId15"/>
    <p:sldLayoutId id="2147483659" r:id="rId16"/>
  </p:sldLayoutIdLst>
  <p:txStyles>
    <p:title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CYoa9hI3CXg&amp;t=1103s"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Directions:</a:t>
            </a:r>
            <a:endParaRPr lang="en-US" dirty="0"/>
          </a:p>
        </p:txBody>
      </p:sp>
      <p:sp>
        <p:nvSpPr>
          <p:cNvPr id="3" name="Content Placeholder 2"/>
          <p:cNvSpPr>
            <a:spLocks noGrp="1"/>
          </p:cNvSpPr>
          <p:nvPr>
            <p:ph idx="1"/>
          </p:nvPr>
        </p:nvSpPr>
        <p:spPr/>
        <p:txBody>
          <a:bodyPr/>
          <a:lstStyle/>
          <a:p>
            <a:pPr marL="0" indent="0">
              <a:buNone/>
            </a:pPr>
            <a:r>
              <a:rPr lang="en-US" dirty="0" smtClean="0"/>
              <a:t>In journal #10:</a:t>
            </a:r>
          </a:p>
          <a:p>
            <a:pPr marL="514350" indent="-514350">
              <a:buFont typeface="+mj-lt"/>
              <a:buAutoNum type="arabicPeriod"/>
            </a:pPr>
            <a:r>
              <a:rPr lang="en-US" dirty="0" smtClean="0"/>
              <a:t>Put down the learning target and take some of the important notes about </a:t>
            </a:r>
            <a:r>
              <a:rPr lang="en-US" i="1" dirty="0" smtClean="0"/>
              <a:t>Persepolis</a:t>
            </a:r>
            <a:endParaRPr lang="en-US" dirty="0" smtClean="0"/>
          </a:p>
          <a:p>
            <a:pPr marL="514350" indent="-514350">
              <a:buFont typeface="+mj-lt"/>
              <a:buAutoNum type="arabicPeriod"/>
            </a:pPr>
            <a:r>
              <a:rPr lang="en-US" dirty="0" smtClean="0"/>
              <a:t>Read the introduction (from the actual graphic novel) and take some notes </a:t>
            </a:r>
            <a:r>
              <a:rPr lang="en-US" dirty="0"/>
              <a:t>of the </a:t>
            </a:r>
            <a:r>
              <a:rPr lang="en-US" dirty="0" smtClean="0"/>
              <a:t>key </a:t>
            </a:r>
            <a:r>
              <a:rPr lang="en-US" dirty="0"/>
              <a:t>events and </a:t>
            </a:r>
            <a:r>
              <a:rPr lang="en-US" dirty="0" smtClean="0"/>
              <a:t>people</a:t>
            </a:r>
          </a:p>
          <a:p>
            <a:pPr marL="971550" lvl="1" indent="-514350">
              <a:buFont typeface="+mj-lt"/>
              <a:buAutoNum type="arabicPeriod"/>
            </a:pPr>
            <a:r>
              <a:rPr lang="en-US" dirty="0" smtClean="0"/>
              <a:t>We won’t start looking at the actual comic strips until we learn how to “read” a graphic novel </a:t>
            </a:r>
            <a:r>
              <a:rPr lang="en-US" dirty="0" smtClean="0">
                <a:sym typeface="Wingdings" panose="05000000000000000000" pitchFamily="2" charset="2"/>
              </a:rPr>
              <a:t></a:t>
            </a:r>
            <a:endParaRPr lang="en-US" dirty="0" smtClean="0"/>
          </a:p>
          <a:p>
            <a:pPr marL="514350" indent="-514350">
              <a:buFont typeface="+mj-lt"/>
              <a:buAutoNum type="arabicPeriod"/>
            </a:pPr>
            <a:r>
              <a:rPr lang="en-US" dirty="0" smtClean="0"/>
              <a:t>Watch the </a:t>
            </a:r>
            <a:r>
              <a:rPr lang="en-US" dirty="0" err="1" smtClean="0"/>
              <a:t>Youtube</a:t>
            </a:r>
            <a:r>
              <a:rPr lang="en-US" dirty="0" smtClean="0"/>
              <a:t> video linked about traveling Iran and add to your notes for an open note quiz on Monday</a:t>
            </a:r>
          </a:p>
          <a:p>
            <a:pPr marL="971550" lvl="1" indent="-514350">
              <a:buFont typeface="+mj-lt"/>
              <a:buAutoNum type="arabicPeriod"/>
            </a:pPr>
            <a:r>
              <a:rPr lang="en-US" dirty="0" smtClean="0"/>
              <a:t>It’s about 50 minutes long so you could watch on 1.25 speed</a:t>
            </a:r>
          </a:p>
        </p:txBody>
      </p:sp>
    </p:spTree>
    <p:extLst>
      <p:ext uri="{BB962C8B-B14F-4D97-AF65-F5344CB8AC3E}">
        <p14:creationId xmlns:p14="http://schemas.microsoft.com/office/powerpoint/2010/main" val="10395205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b="1" dirty="0" smtClean="0">
                <a:effectLst>
                  <a:outerShdw blurRad="38100" dist="38100" dir="2700000" algn="tl">
                    <a:srgbClr val="000000">
                      <a:alpha val="43137"/>
                    </a:srgbClr>
                  </a:outerShdw>
                </a:effectLst>
              </a:rPr>
              <a:t>Journal #10: Iran Notes</a:t>
            </a:r>
            <a:br>
              <a:rPr lang="en-US" sz="4800" b="1" dirty="0" smtClean="0">
                <a:effectLst>
                  <a:outerShdw blurRad="38100" dist="38100" dir="2700000" algn="tl">
                    <a:srgbClr val="000000">
                      <a:alpha val="43137"/>
                    </a:srgbClr>
                  </a:outerShdw>
                </a:effectLst>
              </a:rPr>
            </a:br>
            <a:endParaRPr lang="en-US" sz="48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en-US" b="1" u="sng" dirty="0" smtClean="0">
                <a:effectLst>
                  <a:outerShdw blurRad="38100" dist="38100" dir="2700000" algn="tl">
                    <a:srgbClr val="000000">
                      <a:alpha val="43137"/>
                    </a:srgbClr>
                  </a:outerShdw>
                </a:effectLst>
              </a:rPr>
              <a:t>Learning Targets</a:t>
            </a:r>
            <a:r>
              <a:rPr lang="en-US" b="1" dirty="0" smtClean="0">
                <a:effectLst>
                  <a:outerShdw blurRad="38100" dist="38100" dir="2700000" algn="tl">
                    <a:srgbClr val="000000">
                      <a:alpha val="43137"/>
                    </a:srgbClr>
                  </a:outerShdw>
                </a:effectLst>
              </a:rPr>
              <a:t>:</a:t>
            </a:r>
          </a:p>
          <a:p>
            <a:pPr marL="514350" indent="-514350">
              <a:buFont typeface="+mj-lt"/>
              <a:buAutoNum type="arabicPeriod"/>
            </a:pPr>
            <a:r>
              <a:rPr lang="en-US" b="1" dirty="0" smtClean="0">
                <a:effectLst>
                  <a:outerShdw blurRad="38100" dist="38100" dir="2700000" algn="tl">
                    <a:srgbClr val="000000">
                      <a:alpha val="43137"/>
                    </a:srgbClr>
                  </a:outerShdw>
                </a:effectLst>
              </a:rPr>
              <a:t>Students will be able to identify key historical and cultural features of Iran.</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577674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863386" y="179082"/>
            <a:ext cx="4114800" cy="6400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62642"/>
            <a:ext cx="7108766" cy="1325563"/>
          </a:xfrm>
        </p:spPr>
        <p:txBody>
          <a:bodyPr>
            <a:normAutofit/>
          </a:bodyPr>
          <a:lstStyle/>
          <a:p>
            <a:r>
              <a:rPr lang="en-US" sz="4400" b="1" i="1" dirty="0" smtClean="0"/>
              <a:t>Persepolis</a:t>
            </a:r>
            <a:endParaRPr lang="en-US" sz="4400" b="1" dirty="0"/>
          </a:p>
        </p:txBody>
      </p:sp>
      <p:sp>
        <p:nvSpPr>
          <p:cNvPr id="3" name="Content Placeholder 2"/>
          <p:cNvSpPr>
            <a:spLocks noGrp="1"/>
          </p:cNvSpPr>
          <p:nvPr>
            <p:ph idx="1"/>
          </p:nvPr>
        </p:nvSpPr>
        <p:spPr>
          <a:xfrm>
            <a:off x="838199" y="1388205"/>
            <a:ext cx="7108767" cy="5411606"/>
          </a:xfrm>
        </p:spPr>
        <p:txBody>
          <a:bodyPr>
            <a:normAutofit lnSpcReduction="10000"/>
          </a:bodyPr>
          <a:lstStyle/>
          <a:p>
            <a:r>
              <a:rPr lang="en-US" b="1" i="1" dirty="0" smtClean="0"/>
              <a:t>Persepolis </a:t>
            </a:r>
            <a:r>
              <a:rPr lang="en-US" b="1" dirty="0" smtClean="0"/>
              <a:t>is a graphic </a:t>
            </a:r>
            <a:r>
              <a:rPr lang="en-US" b="1" dirty="0"/>
              <a:t>novel cataloging the aftermath of the Islamic Revolution in Iran through 1970’s and 1980’s, as well as the global context for the revolution.</a:t>
            </a:r>
          </a:p>
          <a:p>
            <a:pPr lvl="1"/>
            <a:r>
              <a:rPr lang="en-US" b="1" dirty="0"/>
              <a:t>Author: </a:t>
            </a:r>
            <a:r>
              <a:rPr lang="en-US" b="1" dirty="0" err="1"/>
              <a:t>Marjane</a:t>
            </a:r>
            <a:r>
              <a:rPr lang="en-US" b="1" dirty="0"/>
              <a:t> </a:t>
            </a:r>
            <a:r>
              <a:rPr lang="en-US" b="1" dirty="0" err="1"/>
              <a:t>Satrapi</a:t>
            </a:r>
            <a:r>
              <a:rPr lang="en-US" b="1" dirty="0"/>
              <a:t>, a Persian woman.</a:t>
            </a:r>
          </a:p>
          <a:p>
            <a:pPr lvl="1"/>
            <a:r>
              <a:rPr lang="en-US" b="1" dirty="0"/>
              <a:t>tells the story </a:t>
            </a:r>
            <a:r>
              <a:rPr lang="en-US" b="1" dirty="0" smtClean="0"/>
              <a:t>from the perspective of  </a:t>
            </a:r>
            <a:r>
              <a:rPr lang="en-US" b="1" dirty="0" err="1" smtClean="0"/>
              <a:t>Marjane</a:t>
            </a:r>
            <a:r>
              <a:rPr lang="en-US" b="1" dirty="0" smtClean="0"/>
              <a:t> as a child and teenager </a:t>
            </a:r>
            <a:r>
              <a:rPr lang="en-US" b="1" dirty="0"/>
              <a:t>in Iran </a:t>
            </a:r>
            <a:r>
              <a:rPr lang="en-US" b="1" dirty="0" smtClean="0"/>
              <a:t>during and after </a:t>
            </a:r>
            <a:r>
              <a:rPr lang="en-US" b="1" dirty="0"/>
              <a:t>the Islamic </a:t>
            </a:r>
            <a:r>
              <a:rPr lang="en-US" b="1" dirty="0" smtClean="0"/>
              <a:t/>
            </a:r>
            <a:br>
              <a:rPr lang="en-US" b="1" dirty="0" smtClean="0"/>
            </a:br>
            <a:r>
              <a:rPr lang="en-US" b="1" dirty="0" smtClean="0"/>
              <a:t>revolution</a:t>
            </a:r>
            <a:r>
              <a:rPr lang="en-US" b="1" dirty="0"/>
              <a:t>. </a:t>
            </a:r>
            <a:endParaRPr lang="en-US" b="1" dirty="0" smtClean="0"/>
          </a:p>
          <a:p>
            <a:pPr lvl="1"/>
            <a:r>
              <a:rPr lang="en-US" b="1" dirty="0" smtClean="0"/>
              <a:t>The </a:t>
            </a:r>
            <a:r>
              <a:rPr lang="en-US" b="1" dirty="0"/>
              <a:t>novel displays issues </a:t>
            </a:r>
            <a:r>
              <a:rPr lang="en-US" b="1" dirty="0" smtClean="0"/>
              <a:t/>
            </a:r>
            <a:br>
              <a:rPr lang="en-US" b="1" dirty="0" smtClean="0"/>
            </a:br>
            <a:r>
              <a:rPr lang="en-US" b="1" dirty="0" smtClean="0"/>
              <a:t>associated with </a:t>
            </a:r>
            <a:r>
              <a:rPr lang="en-US" b="1" dirty="0"/>
              <a:t>gender, </a:t>
            </a:r>
            <a:r>
              <a:rPr lang="en-US" b="1" dirty="0" smtClean="0"/>
              <a:t/>
            </a:r>
            <a:br>
              <a:rPr lang="en-US" b="1" dirty="0" smtClean="0"/>
            </a:br>
            <a:r>
              <a:rPr lang="en-US" b="1" dirty="0" smtClean="0"/>
              <a:t>individual </a:t>
            </a:r>
            <a:r>
              <a:rPr lang="en-US" b="1" dirty="0"/>
              <a:t>identity, </a:t>
            </a:r>
            <a:r>
              <a:rPr lang="en-US" b="1" dirty="0" smtClean="0"/>
              <a:t>national </a:t>
            </a:r>
            <a:br>
              <a:rPr lang="en-US" b="1" dirty="0" smtClean="0"/>
            </a:br>
            <a:r>
              <a:rPr lang="en-US" b="1" dirty="0" smtClean="0"/>
              <a:t>identity</a:t>
            </a:r>
            <a:r>
              <a:rPr lang="en-US" b="1" dirty="0"/>
              <a:t>, and </a:t>
            </a:r>
            <a:r>
              <a:rPr lang="en-US" b="1" dirty="0" smtClean="0"/>
              <a:t>war</a:t>
            </a:r>
            <a:r>
              <a:rPr lang="en-US" b="1" dirty="0"/>
              <a:t>.</a:t>
            </a:r>
          </a:p>
        </p:txBody>
      </p:sp>
      <p:pic>
        <p:nvPicPr>
          <p:cNvPr id="4" name="Picture 8" descr="Image result for marjane satrap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6840" y="4511451"/>
            <a:ext cx="1505499" cy="22883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persepolis"/>
          <p:cNvPicPr>
            <a:picLocks noChangeAspect="1" noChangeArrowheads="1"/>
          </p:cNvPicPr>
          <p:nvPr/>
        </p:nvPicPr>
        <p:blipFill rotWithShape="1">
          <a:blip r:embed="rId3">
            <a:extLst>
              <a:ext uri="{28A0092B-C50C-407E-A947-70E740481C1C}">
                <a14:useLocalDpi xmlns:a14="http://schemas.microsoft.com/office/drawing/2010/main" val="0"/>
              </a:ext>
            </a:extLst>
          </a:blip>
          <a:srcRect l="5600"/>
          <a:stretch/>
        </p:blipFill>
        <p:spPr bwMode="auto">
          <a:xfrm>
            <a:off x="8171370" y="636282"/>
            <a:ext cx="3498832" cy="548640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flipH="1">
            <a:off x="7132320" y="5486400"/>
            <a:ext cx="1886989" cy="31588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06965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7780"/>
            <a:ext cx="9601200" cy="1235075"/>
          </a:xfrm>
        </p:spPr>
        <p:txBody>
          <a:bodyPr anchor="ctr">
            <a:normAutofit/>
          </a:bodyPr>
          <a:lstStyle/>
          <a:p>
            <a:r>
              <a:rPr lang="en-US" sz="6000" i="1" dirty="0" smtClean="0"/>
              <a:t>Persepolis </a:t>
            </a:r>
            <a:r>
              <a:rPr lang="en-US" dirty="0" smtClean="0"/>
              <a:t>(2000)</a:t>
            </a:r>
            <a:endParaRPr lang="en-US" dirty="0"/>
          </a:p>
        </p:txBody>
      </p:sp>
      <p:sp>
        <p:nvSpPr>
          <p:cNvPr id="3" name="Content Placeholder 2"/>
          <p:cNvSpPr>
            <a:spLocks noGrp="1"/>
          </p:cNvSpPr>
          <p:nvPr>
            <p:ph idx="1"/>
          </p:nvPr>
        </p:nvSpPr>
        <p:spPr>
          <a:xfrm>
            <a:off x="756458" y="1272855"/>
            <a:ext cx="10806546" cy="5497860"/>
          </a:xfrm>
        </p:spPr>
        <p:txBody>
          <a:bodyPr>
            <a:noAutofit/>
          </a:bodyPr>
          <a:lstStyle/>
          <a:p>
            <a:pPr>
              <a:lnSpc>
                <a:spcPct val="120000"/>
              </a:lnSpc>
              <a:spcBef>
                <a:spcPts val="0"/>
              </a:spcBef>
            </a:pPr>
            <a:r>
              <a:rPr lang="en-US" sz="1800" b="1" dirty="0" smtClean="0"/>
              <a:t>A </a:t>
            </a:r>
            <a:r>
              <a:rPr lang="en-US" sz="1800" b="1" dirty="0"/>
              <a:t>graphic autobiography by </a:t>
            </a:r>
            <a:r>
              <a:rPr lang="en-US" sz="1800" b="1" dirty="0" err="1"/>
              <a:t>Marjane</a:t>
            </a:r>
            <a:r>
              <a:rPr lang="en-US" sz="1800" b="1" dirty="0"/>
              <a:t> </a:t>
            </a:r>
            <a:r>
              <a:rPr lang="en-US" sz="1800" b="1" dirty="0" err="1"/>
              <a:t>Satrapi</a:t>
            </a:r>
            <a:r>
              <a:rPr lang="en-US" sz="1800" b="1" dirty="0"/>
              <a:t> that depicts her childhood up to her early adult years in Iran during and after the Islamic Revolution. </a:t>
            </a:r>
            <a:endParaRPr lang="en-US" sz="1800" b="1" dirty="0" smtClean="0"/>
          </a:p>
          <a:p>
            <a:pPr lvl="1">
              <a:lnSpc>
                <a:spcPct val="120000"/>
              </a:lnSpc>
              <a:spcBef>
                <a:spcPts val="0"/>
              </a:spcBef>
            </a:pPr>
            <a:r>
              <a:rPr lang="en-US" sz="1600" b="1" dirty="0" smtClean="0"/>
              <a:t>The </a:t>
            </a:r>
            <a:r>
              <a:rPr lang="en-US" sz="1600" b="1" dirty="0"/>
              <a:t>title is a reference to the ancient capital of the Persian Empire, Persepolis</a:t>
            </a:r>
            <a:r>
              <a:rPr lang="en-US" sz="1600" b="1" dirty="0" smtClean="0"/>
              <a:t>. </a:t>
            </a:r>
          </a:p>
          <a:p>
            <a:pPr lvl="1">
              <a:lnSpc>
                <a:spcPct val="120000"/>
              </a:lnSpc>
              <a:spcBef>
                <a:spcPts val="0"/>
              </a:spcBef>
            </a:pPr>
            <a:r>
              <a:rPr lang="en-US" sz="1600" b="1" dirty="0" smtClean="0"/>
              <a:t>Originally published </a:t>
            </a:r>
            <a:r>
              <a:rPr lang="en-US" sz="1600" b="1" dirty="0"/>
              <a:t>in French, the graphic novel has </a:t>
            </a:r>
            <a:r>
              <a:rPr lang="en-US" sz="1600" b="1" dirty="0" smtClean="0"/>
              <a:t>sold more than 1,500,000 </a:t>
            </a:r>
            <a:r>
              <a:rPr lang="en-US" sz="1600" b="1" dirty="0"/>
              <a:t>copies worldwide</a:t>
            </a:r>
            <a:r>
              <a:rPr lang="en-US" sz="1600" b="1" dirty="0" smtClean="0"/>
              <a:t>.</a:t>
            </a:r>
          </a:p>
          <a:p>
            <a:pPr>
              <a:lnSpc>
                <a:spcPct val="120000"/>
              </a:lnSpc>
              <a:spcBef>
                <a:spcPts val="0"/>
              </a:spcBef>
            </a:pPr>
            <a:r>
              <a:rPr lang="en-US" sz="1800" b="1" dirty="0" smtClean="0"/>
              <a:t>Frequently on the list of banned or challenged books across the United States.</a:t>
            </a:r>
          </a:p>
          <a:p>
            <a:pPr lvl="1">
              <a:lnSpc>
                <a:spcPct val="120000"/>
              </a:lnSpc>
              <a:spcBef>
                <a:spcPts val="0"/>
              </a:spcBef>
            </a:pPr>
            <a:r>
              <a:rPr lang="en-US" b="1" dirty="0" smtClean="0">
                <a:solidFill>
                  <a:schemeClr val="accent4">
                    <a:lumMod val="20000"/>
                    <a:lumOff val="80000"/>
                  </a:schemeClr>
                </a:solidFill>
              </a:rPr>
              <a:t>Ranked #2 </a:t>
            </a:r>
            <a:r>
              <a:rPr lang="en-US" b="1" dirty="0">
                <a:solidFill>
                  <a:schemeClr val="accent4">
                    <a:lumMod val="20000"/>
                    <a:lumOff val="80000"/>
                  </a:schemeClr>
                </a:solidFill>
              </a:rPr>
              <a:t>on the ALA’s list of </a:t>
            </a:r>
            <a:r>
              <a:rPr lang="en-US" b="1" dirty="0" smtClean="0">
                <a:solidFill>
                  <a:schemeClr val="accent4">
                    <a:lumMod val="20000"/>
                    <a:lumOff val="80000"/>
                  </a:schemeClr>
                </a:solidFill>
              </a:rPr>
              <a:t>Top </a:t>
            </a:r>
            <a:r>
              <a:rPr lang="en-US" b="1" dirty="0">
                <a:solidFill>
                  <a:schemeClr val="accent4">
                    <a:lumMod val="20000"/>
                    <a:lumOff val="80000"/>
                  </a:schemeClr>
                </a:solidFill>
              </a:rPr>
              <a:t>Ten Most Challenged Books of 2014</a:t>
            </a:r>
            <a:r>
              <a:rPr lang="en-US" b="1" dirty="0" smtClean="0">
                <a:solidFill>
                  <a:schemeClr val="accent4">
                    <a:lumMod val="20000"/>
                    <a:lumOff val="80000"/>
                  </a:schemeClr>
                </a:solidFill>
              </a:rPr>
              <a:t>.</a:t>
            </a:r>
            <a:endParaRPr lang="en-US" sz="1600" b="1" dirty="0" smtClean="0">
              <a:solidFill>
                <a:schemeClr val="accent4">
                  <a:lumMod val="20000"/>
                  <a:lumOff val="80000"/>
                </a:schemeClr>
              </a:solidFill>
            </a:endParaRPr>
          </a:p>
          <a:p>
            <a:pPr>
              <a:lnSpc>
                <a:spcPct val="120000"/>
              </a:lnSpc>
              <a:spcBef>
                <a:spcPts val="0"/>
              </a:spcBef>
            </a:pPr>
            <a:r>
              <a:rPr lang="en-US" sz="1800" b="1" i="1" dirty="0"/>
              <a:t>Persepolis</a:t>
            </a:r>
            <a:r>
              <a:rPr lang="en-US" sz="1800" b="1" dirty="0"/>
              <a:t> </a:t>
            </a:r>
            <a:r>
              <a:rPr lang="en-US" sz="1800" b="1" dirty="0" smtClean="0"/>
              <a:t>starts </a:t>
            </a:r>
            <a:r>
              <a:rPr lang="en-US" sz="1800" b="1" dirty="0"/>
              <a:t>with an introduction to the life of the </a:t>
            </a:r>
            <a:r>
              <a:rPr lang="en-US" sz="1800" b="1" dirty="0" smtClean="0"/>
              <a:t/>
            </a:r>
            <a:br>
              <a:rPr lang="en-US" sz="1800" b="1" dirty="0" smtClean="0"/>
            </a:br>
            <a:r>
              <a:rPr lang="en-US" sz="1800" b="1" dirty="0" smtClean="0"/>
              <a:t>ten-year-old protagonist</a:t>
            </a:r>
            <a:r>
              <a:rPr lang="en-US" sz="1800" b="1" dirty="0"/>
              <a:t>, </a:t>
            </a:r>
            <a:r>
              <a:rPr lang="en-US" sz="1800" b="1" dirty="0" err="1"/>
              <a:t>Marji</a:t>
            </a:r>
            <a:r>
              <a:rPr lang="en-US" sz="1800" b="1" dirty="0"/>
              <a:t>. Set in 1980, the novel </a:t>
            </a:r>
            <a:r>
              <a:rPr lang="en-US" sz="1800" b="1" dirty="0" smtClean="0"/>
              <a:t/>
            </a:r>
            <a:br>
              <a:rPr lang="en-US" sz="1800" b="1" dirty="0" smtClean="0"/>
            </a:br>
            <a:r>
              <a:rPr lang="en-US" sz="1800" b="1" dirty="0" smtClean="0"/>
              <a:t>focuses </a:t>
            </a:r>
            <a:r>
              <a:rPr lang="en-US" sz="1800" b="1" dirty="0"/>
              <a:t>on her </a:t>
            </a:r>
            <a:r>
              <a:rPr lang="en-US" sz="1800" b="1" dirty="0" smtClean="0"/>
              <a:t>experiences </a:t>
            </a:r>
            <a:r>
              <a:rPr lang="en-US" sz="1800" b="1" dirty="0"/>
              <a:t>of growing up </a:t>
            </a:r>
            <a:r>
              <a:rPr lang="en-US" sz="1800" b="1" dirty="0" smtClean="0"/>
              <a:t>revolution.</a:t>
            </a:r>
          </a:p>
          <a:p>
            <a:pPr lvl="1">
              <a:lnSpc>
                <a:spcPct val="120000"/>
              </a:lnSpc>
              <a:spcBef>
                <a:spcPts val="0"/>
              </a:spcBef>
            </a:pPr>
            <a:r>
              <a:rPr lang="en-US" sz="1400" b="1" dirty="0" smtClean="0"/>
              <a:t>Details </a:t>
            </a:r>
            <a:r>
              <a:rPr lang="en-US" sz="1400" b="1" dirty="0"/>
              <a:t>the impact of war and religious extremism on Iranians, </a:t>
            </a:r>
            <a:r>
              <a:rPr lang="en-US" sz="1400" b="1" dirty="0" smtClean="0"/>
              <a:t/>
            </a:r>
            <a:br>
              <a:rPr lang="en-US" sz="1400" b="1" dirty="0" smtClean="0"/>
            </a:br>
            <a:r>
              <a:rPr lang="en-US" sz="1400" b="1" dirty="0" smtClean="0"/>
              <a:t>especially </a:t>
            </a:r>
            <a:r>
              <a:rPr lang="en-US" sz="1400" b="1" dirty="0"/>
              <a:t>women. Belonging to an upper-class family, </a:t>
            </a:r>
            <a:r>
              <a:rPr lang="en-US" sz="1400" b="1" dirty="0" err="1"/>
              <a:t>Marji</a:t>
            </a:r>
            <a:r>
              <a:rPr lang="en-US" sz="1400" b="1" dirty="0"/>
              <a:t> has </a:t>
            </a:r>
            <a:r>
              <a:rPr lang="en-US" sz="1400" b="1" dirty="0" smtClean="0"/>
              <a:t/>
            </a:r>
            <a:br>
              <a:rPr lang="en-US" sz="1400" b="1" dirty="0" smtClean="0"/>
            </a:br>
            <a:r>
              <a:rPr lang="en-US" sz="1400" b="1" dirty="0" smtClean="0"/>
              <a:t>access to </a:t>
            </a:r>
            <a:r>
              <a:rPr lang="en-US" sz="1400" b="1" dirty="0"/>
              <a:t>various reading materials and is exposed to Western </a:t>
            </a:r>
            <a:r>
              <a:rPr lang="en-US" sz="1400" b="1" dirty="0" smtClean="0"/>
              <a:t/>
            </a:r>
            <a:br>
              <a:rPr lang="en-US" sz="1400" b="1" dirty="0" smtClean="0"/>
            </a:br>
            <a:r>
              <a:rPr lang="en-US" sz="1400" b="1" dirty="0" smtClean="0"/>
              <a:t>political </a:t>
            </a:r>
            <a:r>
              <a:rPr lang="en-US" sz="1400" b="1" dirty="0"/>
              <a:t>thought </a:t>
            </a:r>
            <a:r>
              <a:rPr lang="en-US" sz="1400" b="1" dirty="0" smtClean="0"/>
              <a:t>at </a:t>
            </a:r>
            <a:r>
              <a:rPr lang="en-US" sz="1400" b="1" dirty="0"/>
              <a:t>a very young age. By discovering the ideas </a:t>
            </a:r>
            <a:r>
              <a:rPr lang="en-US" sz="1400" b="1" dirty="0" smtClean="0"/>
              <a:t/>
            </a:r>
            <a:br>
              <a:rPr lang="en-US" sz="1400" b="1" dirty="0" smtClean="0"/>
            </a:br>
            <a:r>
              <a:rPr lang="en-US" sz="1400" b="1" dirty="0" smtClean="0"/>
              <a:t>of </a:t>
            </a:r>
            <a:r>
              <a:rPr lang="en-US" sz="1400" b="1" dirty="0"/>
              <a:t>numerous </a:t>
            </a:r>
            <a:r>
              <a:rPr lang="en-US" sz="1400" b="1" dirty="0" smtClean="0"/>
              <a:t>philosophers</a:t>
            </a:r>
            <a:r>
              <a:rPr lang="en-US" sz="1400" b="1" dirty="0"/>
              <a:t>, </a:t>
            </a:r>
            <a:r>
              <a:rPr lang="en-US" sz="1400" b="1" dirty="0" err="1"/>
              <a:t>Marji</a:t>
            </a:r>
            <a:r>
              <a:rPr lang="en-US" sz="1400" b="1" dirty="0"/>
              <a:t> reflects on her class privilege </a:t>
            </a:r>
            <a:r>
              <a:rPr lang="en-US" sz="1400" b="1" dirty="0" smtClean="0"/>
              <a:t/>
            </a:r>
            <a:br>
              <a:rPr lang="en-US" sz="1400" b="1" dirty="0" smtClean="0"/>
            </a:br>
            <a:r>
              <a:rPr lang="en-US" sz="1400" b="1" dirty="0" smtClean="0"/>
              <a:t>and </a:t>
            </a:r>
            <a:r>
              <a:rPr lang="en-US" sz="1400" b="1" dirty="0"/>
              <a:t>also uncovers her </a:t>
            </a:r>
            <a:r>
              <a:rPr lang="en-US" sz="1400" b="1" dirty="0" smtClean="0"/>
              <a:t>family's </a:t>
            </a:r>
            <a:r>
              <a:rPr lang="en-US" sz="1400" b="1" dirty="0"/>
              <a:t>political background. </a:t>
            </a:r>
            <a:endParaRPr lang="en-US" sz="1400" b="1" dirty="0" smtClean="0"/>
          </a:p>
        </p:txBody>
      </p:sp>
      <p:pic>
        <p:nvPicPr>
          <p:cNvPr id="1026" name="Picture 2" descr="Image result for marjane satrapi awards"/>
          <p:cNvPicPr>
            <a:picLocks noChangeAspect="1" noChangeArrowheads="1"/>
          </p:cNvPicPr>
          <p:nvPr/>
        </p:nvPicPr>
        <p:blipFill rotWithShape="1">
          <a:blip r:embed="rId2">
            <a:extLst>
              <a:ext uri="{28A0092B-C50C-407E-A947-70E740481C1C}">
                <a14:useLocalDpi xmlns:a14="http://schemas.microsoft.com/office/drawing/2010/main" val="0"/>
              </a:ext>
            </a:extLst>
          </a:blip>
          <a:srcRect l="7935" r="7851"/>
          <a:stretch/>
        </p:blipFill>
        <p:spPr bwMode="auto">
          <a:xfrm>
            <a:off x="7511588" y="3628070"/>
            <a:ext cx="4486475" cy="2996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901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fontScale="90000"/>
          </a:bodyPr>
          <a:lstStyle/>
          <a:p>
            <a:r>
              <a:rPr lang="en-US" b="1" dirty="0" smtClean="0"/>
              <a:t>Read the Intro from the beginning of </a:t>
            </a:r>
            <a:r>
              <a:rPr lang="en-US" b="1" i="1" dirty="0" smtClean="0"/>
              <a:t>Persepolis </a:t>
            </a:r>
            <a:r>
              <a:rPr lang="en-US" b="1" dirty="0" smtClean="0"/>
              <a:t>and take some notes… before watching the video HW</a:t>
            </a:r>
            <a:endParaRPr lang="en-US" b="1" dirty="0"/>
          </a:p>
        </p:txBody>
      </p:sp>
      <p:sp>
        <p:nvSpPr>
          <p:cNvPr id="3" name="Content Placeholder 2"/>
          <p:cNvSpPr>
            <a:spLocks noGrp="1"/>
          </p:cNvSpPr>
          <p:nvPr>
            <p:ph idx="1"/>
          </p:nvPr>
        </p:nvSpPr>
        <p:spPr>
          <a:xfrm>
            <a:off x="174567" y="1130531"/>
            <a:ext cx="11862261" cy="5644342"/>
          </a:xfrm>
          <a:solidFill>
            <a:schemeClr val="bg1"/>
          </a:solidFill>
        </p:spPr>
        <p:txBody>
          <a:bodyPr>
            <a:normAutofit fontScale="40000" lnSpcReduction="20000"/>
          </a:bodyPr>
          <a:lstStyle/>
          <a:p>
            <a:pPr marL="0" indent="0">
              <a:buNone/>
            </a:pPr>
            <a:r>
              <a:rPr lang="en-US" sz="3600" dirty="0">
                <a:solidFill>
                  <a:schemeClr val="tx1"/>
                </a:solidFill>
              </a:rPr>
              <a:t>INTRODUCTION</a:t>
            </a:r>
          </a:p>
          <a:p>
            <a:pPr marL="0" indent="0">
              <a:buNone/>
            </a:pPr>
            <a:r>
              <a:rPr lang="en-US" sz="3600" dirty="0" smtClean="0">
                <a:solidFill>
                  <a:schemeClr val="tx1"/>
                </a:solidFill>
              </a:rPr>
              <a:t>	In </a:t>
            </a:r>
            <a:r>
              <a:rPr lang="en-US" sz="3600" dirty="0">
                <a:solidFill>
                  <a:schemeClr val="tx1"/>
                </a:solidFill>
              </a:rPr>
              <a:t>the second millennium B.C., while the Elam nation was developing a civilization alongside Babylon, Indo-European invaders gave their name to the immense Iranian plateau where they settled. The word "Iran" was derived from "</a:t>
            </a:r>
            <a:r>
              <a:rPr lang="en-US" sz="3600" dirty="0" err="1">
                <a:solidFill>
                  <a:schemeClr val="tx1"/>
                </a:solidFill>
              </a:rPr>
              <a:t>Ayryana</a:t>
            </a:r>
            <a:r>
              <a:rPr lang="en-US" sz="3600" dirty="0">
                <a:solidFill>
                  <a:schemeClr val="tx1"/>
                </a:solidFill>
              </a:rPr>
              <a:t> </a:t>
            </a:r>
            <a:r>
              <a:rPr lang="en-US" sz="3600" dirty="0" err="1">
                <a:solidFill>
                  <a:schemeClr val="tx1"/>
                </a:solidFill>
              </a:rPr>
              <a:t>Vaejo</a:t>
            </a:r>
            <a:r>
              <a:rPr lang="en-US" sz="3600" dirty="0">
                <a:solidFill>
                  <a:schemeClr val="tx1"/>
                </a:solidFill>
              </a:rPr>
              <a:t>," which means "the origin of the Aryans." These people were semi-nomads whose descendants were the Medes and the Persians. The Medes founded the </a:t>
            </a:r>
            <a:r>
              <a:rPr lang="en-US" sz="3600" dirty="0" err="1">
                <a:solidFill>
                  <a:schemeClr val="tx1"/>
                </a:solidFill>
              </a:rPr>
              <a:t>frst</a:t>
            </a:r>
            <a:r>
              <a:rPr lang="en-US" sz="3600" dirty="0">
                <a:solidFill>
                  <a:schemeClr val="tx1"/>
                </a:solidFill>
              </a:rPr>
              <a:t> Iranian nation in the seventh century B.C.; it was later destroyed by Cyrus the Great. He established what became one of the largest empires of the ancient world, the Persian Empire, in the sixth century B.C. Iran was referred to as Persia — its Greek name — until 1935 when Reza Shah, the father of the last Shah of Iran, asked everyone to call the country Iran.</a:t>
            </a:r>
          </a:p>
          <a:p>
            <a:pPr marL="0" indent="0">
              <a:buNone/>
            </a:pPr>
            <a:r>
              <a:rPr lang="en-US" sz="3600" dirty="0" smtClean="0">
                <a:solidFill>
                  <a:schemeClr val="tx1"/>
                </a:solidFill>
              </a:rPr>
              <a:t>	Iran </a:t>
            </a:r>
            <a:r>
              <a:rPr lang="en-US" sz="3600" dirty="0">
                <a:solidFill>
                  <a:schemeClr val="tx1"/>
                </a:solidFill>
              </a:rPr>
              <a:t>was rich. Because of its wealth and its geographic location, it invited attacks: From Alexander the Great, from its Arab neighbors to the west, from Turkish and Mongolian conquerors, Iran was often subject to foreign domination. Yet the Persian language and culture withstood these invasions. The invaders assimilated into this strong culture, and in some ways they became Iranians themselves.</a:t>
            </a:r>
          </a:p>
          <a:p>
            <a:pPr marL="0" indent="0">
              <a:buNone/>
            </a:pPr>
            <a:r>
              <a:rPr lang="en-US" sz="3600" dirty="0" smtClean="0">
                <a:solidFill>
                  <a:schemeClr val="tx1"/>
                </a:solidFill>
              </a:rPr>
              <a:t>	In </a:t>
            </a:r>
            <a:r>
              <a:rPr lang="en-US" sz="3600" dirty="0">
                <a:solidFill>
                  <a:schemeClr val="tx1"/>
                </a:solidFill>
              </a:rPr>
              <a:t>the twentieth century, Iran entered a new phase. Reza Shah decided to modernize and westernize the country, but meanwhile a fresh source of wealth was discovered: oil. And with the oil came another invasion. The West, particularly Great Britain, wielded a strong </a:t>
            </a:r>
            <a:r>
              <a:rPr lang="en-US" sz="3600" dirty="0" smtClean="0">
                <a:solidFill>
                  <a:schemeClr val="tx1"/>
                </a:solidFill>
              </a:rPr>
              <a:t>influence </a:t>
            </a:r>
            <a:r>
              <a:rPr lang="en-US" sz="3600" dirty="0">
                <a:solidFill>
                  <a:schemeClr val="tx1"/>
                </a:solidFill>
              </a:rPr>
              <a:t>on the Iranian economy. During the Second World War, the British, Soviets, and Americans asked Reza Shah to ally himself with them against Germany. But Reza Shah, who sympathized with the Germans, declared Iran a neutral zone. So the Allies invaded and occupied Iran. Reza Shah was sent into exile and was succeeded by his son, Mohammad Reza Pahlavi, who was known simply as the Shah.</a:t>
            </a:r>
          </a:p>
          <a:p>
            <a:pPr marL="0" indent="0">
              <a:buNone/>
            </a:pPr>
            <a:r>
              <a:rPr lang="en-US" sz="3600" dirty="0" smtClean="0">
                <a:solidFill>
                  <a:schemeClr val="tx1"/>
                </a:solidFill>
              </a:rPr>
              <a:t>	In </a:t>
            </a:r>
            <a:r>
              <a:rPr lang="en-US" sz="3600" dirty="0">
                <a:solidFill>
                  <a:schemeClr val="tx1"/>
                </a:solidFill>
              </a:rPr>
              <a:t>1951, Mohammed </a:t>
            </a:r>
            <a:r>
              <a:rPr lang="en-US" sz="3600" dirty="0" err="1">
                <a:solidFill>
                  <a:schemeClr val="tx1"/>
                </a:solidFill>
              </a:rPr>
              <a:t>Mossadeq</a:t>
            </a:r>
            <a:r>
              <a:rPr lang="en-US" sz="3600" dirty="0">
                <a:solidFill>
                  <a:schemeClr val="tx1"/>
                </a:solidFill>
              </a:rPr>
              <a:t>, then prime minister of Iran, nationalized the oil industry. In retaliation, Great Britain organized an embargo on all exports of oil from Iran. In 1953, the CIA, with the help of British intelligence, organized a coup against him. </a:t>
            </a:r>
            <a:r>
              <a:rPr lang="en-US" sz="3600" dirty="0" err="1">
                <a:solidFill>
                  <a:schemeClr val="tx1"/>
                </a:solidFill>
              </a:rPr>
              <a:t>Mossadeq</a:t>
            </a:r>
            <a:r>
              <a:rPr lang="en-US" sz="3600" dirty="0">
                <a:solidFill>
                  <a:schemeClr val="tx1"/>
                </a:solidFill>
              </a:rPr>
              <a:t> was overthrown and the Shah, who had earlier escaped from the country, returned to power. The Shah stayed on the throne until 1979, when he fled Iran to escape the Islamic revolution.</a:t>
            </a:r>
          </a:p>
          <a:p>
            <a:pPr marL="0" indent="0">
              <a:buNone/>
            </a:pPr>
            <a:r>
              <a:rPr lang="en-US" sz="3600" dirty="0" smtClean="0">
                <a:solidFill>
                  <a:schemeClr val="tx1"/>
                </a:solidFill>
              </a:rPr>
              <a:t>	Since </a:t>
            </a:r>
            <a:r>
              <a:rPr lang="en-US" sz="3600" dirty="0">
                <a:solidFill>
                  <a:schemeClr val="tx1"/>
                </a:solidFill>
              </a:rPr>
              <a:t>then, this old and great civilization has been discussed mostly in connection with fundamentalism, fanaticism, and terrorism. As an Iranian who has lived more than half of my life in Iran, I know that this image is far from the truth. This is why writing Persepolis was so important to me. I believe that an entire nation should not be judged by the wrongdoings of a few extremists. I also don't want those Iranians who lost their lives in prisons defending freedom, who died in the war against Iraq, who </a:t>
            </a:r>
            <a:r>
              <a:rPr lang="en-US" sz="3600" dirty="0" err="1">
                <a:solidFill>
                  <a:schemeClr val="tx1"/>
                </a:solidFill>
              </a:rPr>
              <a:t>sufered</a:t>
            </a:r>
            <a:r>
              <a:rPr lang="en-US" sz="3600" dirty="0">
                <a:solidFill>
                  <a:schemeClr val="tx1"/>
                </a:solidFill>
              </a:rPr>
              <a:t> under various repressive regimes, or who were forced to leave their families and fee their homeland to be forgotten.</a:t>
            </a:r>
          </a:p>
          <a:p>
            <a:pPr marL="0" indent="0">
              <a:buNone/>
            </a:pPr>
            <a:r>
              <a:rPr lang="en-US" sz="3600" dirty="0" smtClean="0">
                <a:solidFill>
                  <a:schemeClr val="tx1"/>
                </a:solidFill>
              </a:rPr>
              <a:t>	One </a:t>
            </a:r>
            <a:r>
              <a:rPr lang="en-US" sz="3600" dirty="0">
                <a:solidFill>
                  <a:schemeClr val="tx1"/>
                </a:solidFill>
              </a:rPr>
              <a:t>can forgive but one should never forget.</a:t>
            </a:r>
          </a:p>
          <a:p>
            <a:pPr marL="0" indent="0">
              <a:buNone/>
            </a:pPr>
            <a:r>
              <a:rPr lang="en-US" sz="3600" dirty="0" err="1">
                <a:solidFill>
                  <a:schemeClr val="tx1"/>
                </a:solidFill>
              </a:rPr>
              <a:t>Marjane</a:t>
            </a:r>
            <a:r>
              <a:rPr lang="en-US" sz="3600" dirty="0">
                <a:solidFill>
                  <a:schemeClr val="tx1"/>
                </a:solidFill>
              </a:rPr>
              <a:t> </a:t>
            </a:r>
            <a:r>
              <a:rPr lang="en-US" sz="3600" dirty="0" err="1">
                <a:solidFill>
                  <a:schemeClr val="tx1"/>
                </a:solidFill>
              </a:rPr>
              <a:t>Satrapi</a:t>
            </a:r>
            <a:endParaRPr lang="en-US" sz="3600" dirty="0">
              <a:solidFill>
                <a:schemeClr val="tx1"/>
              </a:solidFill>
            </a:endParaRPr>
          </a:p>
          <a:p>
            <a:pPr marL="0" indent="0">
              <a:buNone/>
            </a:pPr>
            <a:r>
              <a:rPr lang="en-US" sz="3600" dirty="0">
                <a:solidFill>
                  <a:schemeClr val="tx1"/>
                </a:solidFill>
              </a:rPr>
              <a:t>Paris, September 2002</a:t>
            </a:r>
          </a:p>
          <a:p>
            <a:pPr marL="0" indent="0">
              <a:buNone/>
            </a:pPr>
            <a:endParaRPr lang="en-US" dirty="0"/>
          </a:p>
        </p:txBody>
      </p:sp>
    </p:spTree>
    <p:extLst>
      <p:ext uri="{BB962C8B-B14F-4D97-AF65-F5344CB8AC3E}">
        <p14:creationId xmlns:p14="http://schemas.microsoft.com/office/powerpoint/2010/main" val="22683855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rick stev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0428" y="4085055"/>
            <a:ext cx="5525193" cy="265474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smtClean="0"/>
              <a:t>Rick Steve’s Iranian Travel Video</a:t>
            </a:r>
            <a:endParaRPr lang="en-US" b="1" dirty="0"/>
          </a:p>
        </p:txBody>
      </p:sp>
      <p:sp>
        <p:nvSpPr>
          <p:cNvPr id="3" name="Content Placeholder 2"/>
          <p:cNvSpPr>
            <a:spLocks noGrp="1"/>
          </p:cNvSpPr>
          <p:nvPr>
            <p:ph idx="1"/>
          </p:nvPr>
        </p:nvSpPr>
        <p:spPr>
          <a:xfrm>
            <a:off x="838200" y="1508760"/>
            <a:ext cx="10575175" cy="4668203"/>
          </a:xfrm>
        </p:spPr>
        <p:txBody>
          <a:bodyPr/>
          <a:lstStyle/>
          <a:p>
            <a:r>
              <a:rPr lang="en-US" dirty="0" smtClean="0"/>
              <a:t>Rick </a:t>
            </a:r>
            <a:r>
              <a:rPr lang="en-US" dirty="0" err="1" smtClean="0"/>
              <a:t>Steves</a:t>
            </a:r>
            <a:r>
              <a:rPr lang="en-US" dirty="0" smtClean="0"/>
              <a:t> is a local (Bellevue, </a:t>
            </a:r>
            <a:r>
              <a:rPr lang="en-US" dirty="0" err="1" smtClean="0"/>
              <a:t>Wa</a:t>
            </a:r>
            <a:r>
              <a:rPr lang="en-US" dirty="0" smtClean="0"/>
              <a:t>) travel expert.</a:t>
            </a:r>
          </a:p>
          <a:p>
            <a:r>
              <a:rPr lang="en-US" dirty="0" smtClean="0"/>
              <a:t>Take notes on his video about Iran, it touches on the history, culture, and important people of Iran.</a:t>
            </a:r>
          </a:p>
          <a:p>
            <a:r>
              <a:rPr lang="en-US" dirty="0" err="1" smtClean="0"/>
              <a:t>Youtube</a:t>
            </a:r>
            <a:r>
              <a:rPr lang="en-US" dirty="0" smtClean="0"/>
              <a:t> link</a:t>
            </a:r>
            <a:r>
              <a:rPr lang="en-US" dirty="0"/>
              <a:t>: </a:t>
            </a:r>
            <a:r>
              <a:rPr lang="en-US" dirty="0">
                <a:hlinkClick r:id="rId3"/>
              </a:rPr>
              <a:t>https://</a:t>
            </a:r>
            <a:r>
              <a:rPr lang="en-US" dirty="0" smtClean="0">
                <a:hlinkClick r:id="rId3"/>
              </a:rPr>
              <a:t>www.youtube.com/watch?v=CYoa9hI3CXg&amp;t=1103s</a:t>
            </a:r>
            <a:r>
              <a:rPr lang="en-US" dirty="0" smtClean="0"/>
              <a:t> </a:t>
            </a:r>
          </a:p>
          <a:p>
            <a:r>
              <a:rPr lang="en-US" b="1" dirty="0" smtClean="0"/>
              <a:t>There will be a short open note</a:t>
            </a:r>
            <a:br>
              <a:rPr lang="en-US" b="1" dirty="0" smtClean="0"/>
            </a:br>
            <a:r>
              <a:rPr lang="en-US" b="1" dirty="0" smtClean="0"/>
              <a:t>quiz on the video </a:t>
            </a:r>
            <a:r>
              <a:rPr lang="en-US" b="1" dirty="0" smtClean="0">
                <a:sym typeface="Wingdings" panose="05000000000000000000" pitchFamily="2" charset="2"/>
              </a:rPr>
              <a:t></a:t>
            </a:r>
            <a:endParaRPr lang="en-US" b="1" dirty="0" smtClean="0"/>
          </a:p>
        </p:txBody>
      </p:sp>
    </p:spTree>
    <p:extLst>
      <p:ext uri="{BB962C8B-B14F-4D97-AF65-F5344CB8AC3E}">
        <p14:creationId xmlns:p14="http://schemas.microsoft.com/office/powerpoint/2010/main" val="12935644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range">
  <a:themeElements>
    <a:clrScheme name="Rosario">
      <a:dk1>
        <a:sysClr val="windowText" lastClr="000000"/>
      </a:dk1>
      <a:lt1>
        <a:sysClr val="window" lastClr="FFFFFF"/>
      </a:lt1>
      <a:dk2>
        <a:srgbClr val="060606"/>
      </a:dk2>
      <a:lt2>
        <a:srgbClr val="C7C9D1"/>
      </a:lt2>
      <a:accent1>
        <a:srgbClr val="D24726"/>
      </a:accent1>
      <a:accent2>
        <a:srgbClr val="9F361D"/>
      </a:accent2>
      <a:accent3>
        <a:srgbClr val="F2F2F2"/>
      </a:accent3>
      <a:accent4>
        <a:srgbClr val="FFC000"/>
      </a:accent4>
      <a:accent5>
        <a:srgbClr val="A5A5A5"/>
      </a:accent5>
      <a:accent6>
        <a:srgbClr val="595959"/>
      </a:accent6>
      <a:hlink>
        <a:srgbClr val="FFC000"/>
      </a:hlink>
      <a:folHlink>
        <a:srgbClr val="75271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range" id="{A01A8577-19F5-4EA5-B6E1-7F27A08E1CE7}" vid="{5067B776-3E38-4015-84BF-CD49F01EC0D3}"/>
    </a:ext>
  </a:extLst>
</a:theme>
</file>

<file path=docProps/app.xml><?xml version="1.0" encoding="utf-8"?>
<Properties xmlns="http://schemas.openxmlformats.org/officeDocument/2006/extended-properties" xmlns:vt="http://schemas.openxmlformats.org/officeDocument/2006/docPropsVTypes">
  <Template>orange</Template>
  <TotalTime>0</TotalTime>
  <Words>349</Words>
  <Application>Microsoft Office PowerPoint</Application>
  <PresentationFormat>Widescreen</PresentationFormat>
  <Paragraphs>38</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Century Gothic</vt:lpstr>
      <vt:lpstr>Segoe UI</vt:lpstr>
      <vt:lpstr>Segoe UI Semibold</vt:lpstr>
      <vt:lpstr>Wingdings</vt:lpstr>
      <vt:lpstr>Orange</vt:lpstr>
      <vt:lpstr>Directions:</vt:lpstr>
      <vt:lpstr>Journal #10: Iran Notes </vt:lpstr>
      <vt:lpstr>Persepolis</vt:lpstr>
      <vt:lpstr>Persepolis (2000)</vt:lpstr>
      <vt:lpstr>Read the Intro from the beginning of Persepolis and take some notes… before watching the video HW</vt:lpstr>
      <vt:lpstr>Rick Steve’s Iranian Travel Video</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2019-01-04T19:57:40Z</dcterms:created>
  <dcterms:modified xsi:type="dcterms:W3CDTF">2019-11-22T22:54:53Z</dcterms:modified>
</cp:coreProperties>
</file>