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36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32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79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5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12/20/2019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5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12/20/2019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29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12/20/2019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28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12/20/2019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68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12/20/2019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4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12/20/2019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4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7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Journal #13: </a:t>
            </a:r>
            <a:r>
              <a:rPr lang="en-US" dirty="0" smtClean="0"/>
              <a:t>Russian Revolution </a:t>
            </a:r>
            <a:r>
              <a:rPr lang="en-US" dirty="0" err="1" smtClean="0"/>
              <a:t>Pictoral</a:t>
            </a:r>
            <a:r>
              <a:rPr lang="en-US" dirty="0" smtClean="0"/>
              <a:t> Input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11" y="1704109"/>
            <a:ext cx="9146382" cy="4468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Learning Targets</a:t>
            </a:r>
            <a:r>
              <a:rPr lang="en-US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Students will be able to list key events from the Russian Revolution.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Students will be able to connect the Russian </a:t>
            </a:r>
            <a:r>
              <a:rPr lang="en-US" sz="2800" dirty="0" err="1"/>
              <a:t>Redetails</a:t>
            </a:r>
            <a:r>
              <a:rPr lang="en-US" sz="2800" dirty="0"/>
              <a:t> from Social Studies and Language </a:t>
            </a:r>
            <a:r>
              <a:rPr lang="en-US" sz="2800" dirty="0" err="1"/>
              <a:t>volution</a:t>
            </a:r>
            <a:r>
              <a:rPr lang="en-US" sz="2800" dirty="0"/>
              <a:t> </a:t>
            </a:r>
            <a:r>
              <a:rPr lang="en-US" sz="2800" dirty="0" smtClean="0"/>
              <a:t>to </a:t>
            </a:r>
            <a:r>
              <a:rPr lang="en-US" sz="2800" i="1" dirty="0" smtClean="0"/>
              <a:t>Animal Farm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Students will be able to connect Arts class.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4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Pictoral</a:t>
            </a:r>
            <a:r>
              <a:rPr lang="en-US" dirty="0" smtClean="0"/>
              <a:t> Input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828800"/>
            <a:ext cx="5410198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Colored drawings and words that helps us organize information and serve as a great review tool.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Important to draw </a:t>
            </a:r>
            <a:r>
              <a:rPr lang="en-US" b="1" u="sng" dirty="0"/>
              <a:t>and listen to Smith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Drawings are tool to review</a:t>
            </a:r>
            <a:r>
              <a:rPr lang="en-US" dirty="0" smtClean="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Smith has practiced a lot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3" y="0"/>
            <a:ext cx="5143500" cy="6858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486400" y="4648200"/>
            <a:ext cx="20574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570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74" y="0"/>
            <a:ext cx="11321716" cy="6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92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Consolas</vt:lpstr>
      <vt:lpstr>Corbel</vt:lpstr>
      <vt:lpstr>Chalkboard 16x9</vt:lpstr>
      <vt:lpstr>Journal #13: Russian Revolution Pictoral Input Chart</vt:lpstr>
      <vt:lpstr>Pictoral Input Charts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#5: Russian Revolution Pictoral Input Chart</dc:title>
  <dc:creator>Smith, Kyle    SHS - Staff</dc:creator>
  <cp:lastModifiedBy>Smith, Kyle    SHS - Staff</cp:lastModifiedBy>
  <cp:revision>8</cp:revision>
  <dcterms:created xsi:type="dcterms:W3CDTF">2017-10-03T16:59:53Z</dcterms:created>
  <dcterms:modified xsi:type="dcterms:W3CDTF">2019-12-20T16:34:00Z</dcterms:modified>
</cp:coreProperties>
</file>