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sldIdLst>
    <p:sldId id="258" r:id="rId2"/>
    <p:sldId id="261" r:id="rId3"/>
    <p:sldId id="262" r:id="rId4"/>
    <p:sldId id="260" r:id="rId5"/>
    <p:sldId id="264" r:id="rId6"/>
    <p:sldId id="266" r:id="rId7"/>
    <p:sldId id="265" r:id="rId8"/>
    <p:sldId id="267" r:id="rId9"/>
  </p:sldIdLst>
  <p:sldSz cx="12192000" cy="6858000"/>
  <p:notesSz cx="6858000" cy="9144000"/>
  <p:embeddedFontLst>
    <p:embeddedFont>
      <p:font typeface="PT Serif" panose="020B0604020202020204" charset="0"/>
      <p:regular r:id="rId10"/>
      <p:bold r:id="rId11"/>
      <p:italic r:id="rId12"/>
      <p:boldItalic r:id="rId13"/>
    </p:embeddedFont>
    <p:embeddedFont>
      <p:font typeface="Ebrima" panose="02000000000000000000" pitchFamily="2" charset="0"/>
      <p:regular r:id="rId14"/>
      <p:bold r:id="rId15"/>
    </p:embeddedFont>
    <p:embeddedFont>
      <p:font typeface="Playfair Displ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44944" units="1/cm"/>
          <inkml:channelProperty channel="T" name="resolution" value="1" units="1/dev"/>
        </inkml:channelProperties>
      </inkml:inkSource>
      <inkml:timestamp xml:id="ts0" timeString="2019-03-01T16:04:54.737"/>
    </inkml:context>
    <inkml:brush xml:id="br0">
      <inkml:brushProperty name="width" value="0.05292" units="cm"/>
      <inkml:brushProperty name="height" value="0.05292" units="cm"/>
      <inkml:brushProperty name="color" value="#FF0000"/>
    </inkml:brush>
  </inkml:definitions>
  <inkml:trace contextRef="#ctx0" brushRef="#br0">2663 13988 0,'0'0'0,"-17"0"16,-18 0-1,-1 0-15,-17 17 16,-52 19 0,-1-19-1,70 1 1,-16-18-1,-1 35 1,0 0 0,-36 1-1,37-1 1,34-35-16,0 0 16,18 18 15,-17-18-31,17 17 31,0 19-15,0-1-1,0 18 1,17 17 0,-17 1-1,18 35 1,-18-36-1,18-52 1,-1-1-16,18 1 16,1 0-1,-19 17-15,54 18 16,0 35 0,-54-70-1,1-1 1,-1-17 15,19 0-15,-1 0-1,-17 0 1,35 0 0,-1 0-1,-16 0-15,17-17 16,-36 17-16,19 0 15,-1-35 1,18 17 0,-36 0-1,36-70 1,18 35 0,17-17-1,-17 17 1,-54 17 15,1 1-15,-18 17-1,0 1-15,18-36 16,-18 18-16,0 17 16,-36-70-1,-17 17 1,0-17-1,1 53 1,34-1 0,0 19-1,1 17 1,-1-18 0,0 1-1</inkml:trace>
  <inkml:trace contextRef="#ctx0" brushRef="#br0" timeOffset="3530.4991">2293 8308 0,'0'0'0,"-18"0"16,1 0-1,-1 0-15,1 18 16,-1-1-1,0-17 1,-17 0 0,0 18-1,-1-18 1,36 17-16,0 1 16,-17-18-1,-1 18 1,18-1-1,0 19 1,-18-36 0,18 17-1,0 19 1,0-1 0,0 18-1,36 35 1,-19-53-1,1 1 1,-18-1-16,0-18 16,18-17-1,-1 36-15,19-19 16,-19 36 0,19-17-1,-19-19 1,1-17 15,-1 18-15,1-18-1,17 35 1,-17-35 0,17 18-1,1-18-15,-19 17 16,1 1-16,-1-18 15,1 0 1,0 0 0,-1 0-1,19 0 1,-1 0 0,35 0-1,1-18 1,-18 1 15,0-19-15,-18 1-1,0 18-15,1-19 16,-1 1-16,0 17 16,-17-17-1,0 0 1,-18 0-1,17-1 1,1-17 0,-18 18-1,0-35 1,0 34 0,0 19-1,0-19 1,-18 1 15,-35 35-15,18-35-1,-18-18 1,0 18 0,0 35-1,36 0 1,-1-18-1,0 18 1,-35 0 0,18-18-1,-35 18 1,34 0-16,1 0 16,0 0-1,17 0 16,0 0 1,-17 0-17,35 18 1,-53-18 0,36 0-1,17 18 1,-18-1 15,0-17-15,1 18-1,17-1 1,-36-17 46</inkml:trace>
  <inkml:trace contextRef="#ctx0" brushRef="#br0" timeOffset="11745.4527">2487 15998 0,'0'0'0,"-18"0"0,1 0 16,-1-17-1,1 17 1,-1 0 0,-17 0-1,17 0 1,-17 0 0,17 0-1,0 0 1,-17 0-1,18 17 1,-19-17 0,19 0-1,17 18 1,-18-18 15,0 0-15,1 0 15,17 18-15,0-1-1,-36-17 1,36 18 0,-17 0-1,17-1 1,0 1-1,-18-18 1,18 35 0,-18-17-1,1-18 1,17 18-16,-18-18 16,18 35-1,0-18 16,0 1-15,0 0 0,18-1-1,-18 19 1,0-1 0,17-17-1,1 17 1,0 18-1,-1 0 1,1 0 0,0-36-1,17 1 1,-17-18 0,-1 35-1,1-35 1,0 18 15,-1-18-15,1 0-1,17 35 1,18 0 0,-53-70-1,18 35-15,-1 0 16,19 0-16,-36 18 15,35-18 1,-18 17 0,19 19-1,-1-36 1,18 0 0,0 0-1,0 0 1,-18-18 15,18 0-15,0 1-1,-18-1-15,18 0 16,-35 1 0,-1-1-1,-17 0 1,36-34-1,-36 16 1,17-34 0,19 17-1,-36 35 1,0-17 0,0 17-1,-18-17 1,18 0-1,-18-1 1,1-16-16,-1 34 16,-17-17-1,-18 17 1,18-17 0,-1 17-1,19 0 1,-1 1-1,-17 17 1,-1-36 0,1 1-1,0 35 1,17 0-16,1 0 16,-1 0-1,18-17 1,-18 17-1,1 0 1,-1 0 0,0 0-1,1 0 32,-1 0-31,0 0 15,1 0-15,-1 17-1,1-17 17,17 18-32,-18-18 46,-17 0-30,17 0 62,18 17-78</inkml:trace>
</inkml:ink>
</file>

<file path=ppt/ink/ink10.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16989 10884 0,'0'0'78,"21"0"-78,19 0 16,20 0-16,1 0 15,40 0-15,-21 0 16,1 0-16,40 0 15,0 0-15,-21 0 16,1 0-16,-20 0 16,-21 0-16,21 20 15,-21 0-15,21 0 16,0-20-16,-1 20 15,-19-20-15,-1 0 16,1 0-16,-21 0 16,-20 0-16,0 0 15,0 0-15,-20 0 16,20 20-16,1-20 15,-1 0-15,0 0 16,20 0 0,-20 0-16,41 0 15,-21 0-15,21 0 16,-21 21-16,20-21 15,-19 0-15,-41 0 16,40 0-16,-20 0 16,0 0-16,21 0 15,-21 0-15,0 0 16,0 0-16,0 0 15,20 0-15,1 0 16,19 0-16,-19 20 16,-1-20-16,0 0 15,0 0-15,21 0 16,-21 0-16,-40 0 15,41 0-15,-1 0 16,-40 0-16,20 0 16,-20 0-16,20 0 15,0 0 16,0 0-15,1 0 0,-1 0-16,20 0 15,-20 0-15,0 0 16,-20 0-16,21 0 15,-21 0 17,40 0-17,-40 0 1,20 0-16,-20-20 15,40 20-15,-40 0 16,20 0-16,1 0 16,-1 0-16,0 0 15,-20 0-15,20 0 16,0 0-1,-20 0-15,20-21 16,-20 21-16,21 0 16,-21 0-16,20 0 15,0 0 1</inkml:trace>
</inkml:ink>
</file>

<file path=ppt/ink/ink1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40.5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10238 11408 0,'0'0'31,"20"0"-15,20 0-16,1 0 15,19 0 1,41 20-16,20-20 15,40 0-15,20 0 16,21 0-16,-41 0 16,0 0-16,21 0 15,-41 0-15,-40 0 16,20 0-16,-21 0 15,-19 0-15,20 0 16,-41 0-16,21 0 16,-1 20-16,41-20 15,-20 0-15,0 0 16,-20 0-16,-21 0 15,21 0-15,-21 0 16,-40 0-16,21 0 16,-21 0-16,0 0 15,20 0-15,0 0 16,41 0-16,40 0 15,-40 0-15,-1 0 16,41 0-16,-60 0 16,-1 0-16,-20 0 15,1 0 1,-21 0-16,20 0 15,-20 0-15,0 0 16,41 0-16,40 0 16,-1 0-16,42 20 15,-1-20-15,-20 0 16,20 0-16,-41 0 15,-39 0-15,-1 20 16,-40-20-16,21 0 16,-21 0-16,20 0 15,-20 0-15,21 0 16,-1 0-16,20 0 15,21 0-15,0 0 16,-21 0-16,1 0 16,19 0-16,21 20 15,-41-20-15,-19 0 16,19 0-16,-40 0 15,21 0-15,19 0 16,-40 0-16,21 0 16,-21 0-16,40 0 15,-40 21 1,0-21-16,21 0 15,-1 0-15,0 0 16,21 0-16,-21 0 16,0 0-16,21 0 15,-41 0-15,0 0 16,0 0-16,21 0 15,-41 0-15,40 0 16,-40 0-16,20 0 16,0 20-16,21-20 15,-1 0-15,20 20 16,1 0-16,-1-20 15,1 0-15,-21 0 16,-20 20-16,21-20 16,-41 0-16,20 0 15,0 0-15,0 0 16,20 0-16,21 0 15,-1 0-15,21 0 16,-1 0-16,41 20 16,-40-20-16,-21 0 15,-19 0 1,19 21-16,1-21 15,-41 0-15,20 0 16,-20 0-16,41 0 16,-41 0-16,20 0 15,21 0-15,-21 0 16,20 20-16,-39-20 15,19 0-15,0 0 16,1 20-16,-1-20 16,-20 0-16,20 0 15,21 0-15,-1 0 16,-40 0-16,21 0 15,-1 0-15,0 0 16,1 0-16,-1 0 16,-20 0-16,20 0 15,21 0-15,-1 0 16,1 0-16,-1 0 15,1 0-15,-1 0 16,1 0-16,19 20 16,-19-20-16,19 0 15,1 20 1,-1-20-16,-19 0 15,-1 0-15,-19 0 16,-1 0-16,-20 0 16,0 0-16,0 0 15,-20 0 1,21 0-1,-1 0 1,-20 0-16,20 0 16,0 0-16,0 0 15,-20 0-15,20 0 16,1 0-16,-21 0 15,20 0-15,0 0 16,-20 0 0,20 0-1,0 0-15,0 0 16,-20 0-16,20 0 15</inkml:trace>
</inkml:ink>
</file>

<file path=ppt/ink/ink1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43.1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10117 12234 0,'40'0'47,"41"0"-32,0 0-15,-1 0 16,41 0-16,20 0 15,20 0-15,-20 0 16,21 0-16,39 0 16,21 0-16,20 0 15,-21 0-15,21 0 16,-60 0-16,19 0 15,-40 0-15,-19 0 16,-42 0-16,1 0 16,-61 0-16,21 20 15,-1-20 1,-40 0-16,21 0 15,19 0-15,1 0 16,39 0-16,1 0 16,40 0-16,-40 0 15,20 0-15,-40 0 16,-1 0-16,-19 0 15,-1 20-15,-20-20 16,21 0-16,-41 0 16,0 0-16,21 0 15,19 0-15,-20 0 16,21 0-16,-1 0 15,-19 0-15,-1 0 16,0 0-16,-40 0 16,20 0-16,-20 0 15,41 0-15,-21 0 16,20 0-16,20 0 15,21 21-15,20-21 16,-21 20-16,1-20 16,-20 0-16,19 20 15,-40 0 1,1-20-16,-1 0 15,21 20-15,-1-20 16,21 0-16,-1 0 16,-19 20-16,19-20 15,1 20-15,0-20 16,-41 0-16,20 21 15,1-21-15,-21 0 16,21 0-16,-1 0 16,0 0-16,-19 0 15,-1 0-15,-20 0 16,0 0-16,1 0 15,-1 0-15,40 0 16,-40 0-16,21 0 16,19 0-16,1 0 15,19 0-15,21 0 16,-41 0-16,21 0 15,-21 0-15,-19 0 16,-21 0-16,20 0 16,-20 0-16,21 0 15,-1 0 1,0 0-16,41 20 15,0-20-15,-21 0 16,21 0-16,-1 0 16,-19 0-16,-21 0 15,20 0-15,-19 0 16,-1 0-16,0 0 15,1 0-15,19 0 16,1 0-16,-1 0 16,-20 0-16,1 0 15,-1 0-15,0 0 16,21 0-16,-21 0 15,0 0-15,1 0 16,-1 0-16,20 0 16,1 0-16,19 0 15,-39 0-15,-21 0 16,0 0-16,0 0 15,21 0-15,-21 0 16,20 0-16,20 0 16,-19 0-16,-1 0 15,21 0 1,-1 0-16,0 0 15,-19 0-15,19 0 16,-19 0-16,-1 0 16,-20 0-16,0 0 15,20 0-15,-19 0 16,-1 0-16,0 0 15,0 0-15,20 0 16,-40 0-16,21 0 16,-21 0-1,20 0-15,0 0 16,-20 0-1,20 0 1,-20-20-16,20 20 16,-20 0 30,20 0-46,0 0 16,1 0-16,-1 0 16,0 0-16,61 0 15,-61 0 1,20 0-16,0 0 15,-20 0-15,-20 0 16,0 0 109</inkml:trace>
</inkml:ink>
</file>

<file path=ppt/ink/ink1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45.4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10178 13060 0,'20'0'47,"40"-20"-31,21 20-16,20 0 15,40-20-15,40 20 16,20-40-16,-19 40 16,19 0-16,1 0 15,-21 0 1,-19 0-16,-42 0 15,-39 0-15,-20 0 16,-21 0-16,20 0 16,1 0-16,-21 0 15,21 0-15,39 0 16,21 0-16,-20 0 15,0 0-15,-21 0 16,-19 0-16,19 0 16,-19 0-16,-1 0 15,1 0-15,-41 0 16,61 0-16,-21 0 15,1 0-15,19 0 16,1 0-16,-1 0 16,-19 0-16,-1 0 15,1 0-15,-21 0 16,-40 0-16,20 0 15,0 0-15,1 0 16,39 0-16,0 20 16,1-20-16,20 0 15,-1 0 1,21 20-16,-41 0 15,-19 0-15,39-20 16,-60 0-16,41 21 16,-41-21-16,0 0 15,21 0-15,-41 0 16,20 0-16,20 20 15,-40-20-15,40 0 16,-20 0-16,1 0 16,-1 20-16,20-20 15,20 20-15,-19-20 16,39 20-16,-19-20 15,19 0-15,1 0 16,20 0-16,0 20 16,-41-20-16,-20 0 15,21 21-15,-1-21 16,-19 0-16,39 0 15,-39 0-15,19 0 16,0 20-16,-19-20 16,39 0-16,1 0 15,-41 0 1,21 0-16,-21 0 15,0 0-15,1 0 16,19 0-16,-20 0 16,1 0-16,19 20 15,1-20-15,-1 0 16,41 20-16,-20-20 15,-41 0-15,20 0 16,-19 0-16,19 0 16,-40 20-16,0-20 15,21 0-15,19 0 16,1 0-16,-1 0 15,21 0-15,-1 0 16,1 0-16,0 0 16,-1 0-16,-19 0 15,-21 0-15,41 0 16,-41 20-16,0-20 15,21 0-15,-1 0 16,1 0-16,-1 0 16,0 0-16,1 0 15,-1 20 1,21-20-16,0 0 15,19 0-15,-59 0 16,19 0-16,-20 0 16,1 0-16,19 0 15,-20 0-15,-19 0 16,-1 0-16,20 0 15,-40 0-15,40 0 16,1 0-16,-1 0 16,-20 0-16,41 21 15,-61-21-15,40 0 16,-20 0-16,-20 0 15,40 20-15,-19-20 16,-21 0-16,40 0 16,0 0-16,-20 0 15,0 0-15,1 0 16,-1 0-16,0 0 15,0 0 1,0 0-16,0 0 16,21 0-16,-41 0 15,40 0 1,-40 0-16,20 0 15,0 0-15,0 0 16,21 0-16,-1 0 16,21 0-16,-1 0 15,-20 0-15,1 0 16,-1 0-16,-20 0 15,0 0-15,-20 0 16,20 0 0</inkml:trace>
</inkml:ink>
</file>

<file path=ppt/ink/ink14.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48.5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10198 13746 0,'20'0'47,"0"0"-31,0 0-16,20-20 15,-19 20-15,19 0 16,20 0-16,41 0 16,40 0-1,0 0-15,-20 0 16,-20 0-16,60 0 15,-20 0-15,0 0 16,-20 0-16,20 0 16,-60 0-16,20 0 15,-21 0-15,-19 0 16,19 0-16,1 0 15,0 0-15,40 0 16,-41 0-16,-19 0 16,19 0-16,-39 0 15,-1 0-15,-40 0 16,20 0 15,-20 0-31,0 0 16,40 0-16,-20 0 15,21 20-15,19-20 16,1 0-16,-1 0 15,-20 0-15,41 0 16,-61 0-16,-20 0 16,20 20-1,1-20-15,19 20 16,-20-20-16,20 0 15,1 0-15,39 20 16,1-20-16,-1 0 16,41 0-16,-40 0 15,-21 0-15,-19 20 16,-21-20-16,20 20 15,-20-20-15,21 0 16,-21 0-16,0 0 16,0 0-16,0 0 15,0 0-15,-20 0 16,21 0-16,19 0 15,-20 0-15,0 0 16,21 0-16,-1 0 16,20 0-16,-19 0 15,19 0-15,-20 0 16,1 0-16,-21 0 15,0 0-15,20 0 16,-20 0-16,21 0 16,-21 0-1,61 0-15,-21 0 16,21 0-16,19 0 15,-19 0-15,20 0 16,-41 0-16,-40 0 16,21 0-16,-1 0 15,-40 0-15,20 21 16,-20-21-16,20 0 15,-20 0-15,41 20 16,-1-20-16,0 20 16,0-20-16,21 0 15,-21 0-15,41 0 16,-61 20-16,40-20 15,-39 0-15,39 0 16,-40 0-16,0 0 16,1 0-16,-1 0 15,0 0 1,-20 0-1,20 0-15,0 0 16,20 0-16,1 20 16,39-20-1,21 41-15,-20-41 16,-21 0-16,21 20 15,-41-20-15,0 0 16,-19 0-16,19 0 16,-40 0-16,20 0 15,41 0-15,-41 0 16,0 0-16,20 0 15,41 20-15,-41-20 16,-20 20-16,0-20 16,21 0-16,-21 0 15,0 0-15,20 0 16,-20 0-16,21 0 15,-1 0-15,41 20 16,-1-20-16,-39 0 16,19 0-16,1 0 15,-1 0-15,-20 0 16,21 0-16,-1 0 15,1 0-15,-21 0 16,20 0-16,1 0 16,-41 0-1,41 0-15,-1 0 16,-20 0-16,21 0 15,-1 0-15,-19 0 16,-1 0-16,20 0 16,1 0-16,-41 0 15,0 0-15,20 0 16,-19 0-16,-1 0 15,-20 0-15,20 0 16,-20 0-16,20 0 16,-20 0-16,20 0 15,0 0-15,-20 0 31,20 0-31,1 0 16,19 0-16,0 0 16,1 0-16,-1 0 15,0 0-15,-20 0 16,21 0-16,-21 0 15,0 0 1,0 0-16,-20 0 16,40 0-1,-20 0-15,21 0 16,-1 0-16,0 0 15,-40 0-15,21 0 16,-21 0-16,20 0 16,0 0-16,-20 0 15,20 0-15,20 0 16,1 0-16,-1 0 15,-20 0-15,0 0 16,0 0-16,1 0 16,-1 0-1,0 0-15,0-20 16,-20 20-16,40-20 15,21 20-15,-21 0 16,0 0-16,-19 0 16,19-20-16,-40 20 15,20-20-15,0 20 16,-20 0-1,20 0-15,-20 0 16,20 0-16,1 0 16,-1 0-1,-20 0-15,20 0 16,0 0-16,-20 0 15,20-21-15,0 21 16,1 0-16,-1-20 16,-20 20-16,20 0 15,0 0-15,-20 0 16,0 0-1,20 0 1,-20 0 0,0 0 93,-101 0-94</inkml:trace>
</inkml:ink>
</file>

<file path=ppt/ink/ink15.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50.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10198 14532 0,'20'0'15,"20"0"-15,0 0 16,-19 0-16,19 0 16,0 0-16,21 0 15,-21-20-15,20-1 16,1 21-16,19 0 15,82 0-15,19 0 16,-20 0-16,1 0 16,-1 0-16,20 0 15,-20 0-15,-80 0 16,-21 0-16,-39 0 15,19 0-15,-20 0 16,0 0-16,41 21 16,-21 19-16,20-40 15,-19 20-15,19-20 16,1 0-16,19 0 15,1 0-15,20 0 16,20 0-16,-61 0 16,1 0-1,-21 0-15,0 0 16,-20 0-16,0 0 15,21 0-15,-21 0 16,20 0-16,21 0 16,19 0-16,-19 0 15,-1 0-15,1 0 16,-21 0-16,-40 0 15,20 0-15,0 0 16,-20 0-16,20 0 16,-20 0-16,41 0 15,-1 0-15,-20 0 16,21 0-16,-1 0 15,0 0-15,-20 0 16,0 0-16,-20 0 16,21 0-16,-1 0 15,0 0 1,0 0-16,0 0 15,0 0-15,21 0 16,-21 0-16,20 0 16,21 0-1,-1 0-15,1 0 16,-21 0-16,0 0 15,-20 0-15,21 0 16,-1 0-16,0 0 16,1 0-16,-1 0 15,20 0-15,1 0 16,-21 0-16,0 0 15,-19 0-15,-1 0 16,0 0-16,0 0 16,-20 0-16,40 0 15,-20 0-15,21 0 16,-21 0-16,81 20 15,-61 0-15,20 1 16,-19-21-16,39 20 16,-60 0-16,41-20 15,-21 0-15,1 0 16,19 0-16,0 0 15,21 0-15,-41 0 16,21 0-16,-21 0 16,0 0-1,1 0-15,-1 0 16,-20 40-16,21-40 15,-1 0-15,0 20 16,-20-20-16,21 0 16,-41 0-16,20 0 15,20 0-15,-20 0 16,21 0-16,-1 0 15,20 0-15,-40 0 16,21 0-16,-21 0 16,0 0-16,0 20 15,-20-20-15,20 0 31,-20 0-31,41 0 16,-21 0-16,0 21 16,40-21-16,-39 0 15,19 40-15,0-20 16,-20-20-16,-20 0 15,21 0-15,-1 0 16,-20 0-16,20 0 31,-20 0-15,40 0-16,0 0 15,41 0-15,-41 0 16,1 0-16,-21 0 16,20 0-16,-40 0 15,20 0 1,-20 0-16,41 0 15,-21 0-15,0 0 16,20 0-16,1 0 16,-1 0-16,-20 0 15,20 0-15,-20 0 16,1 0-16,19 0 15,-20 0-15,0 0 16,-20 0-16,20 0 16,21 0-16,-41 0 15,40 0-15,0 0 16,-20 0-16,1 0 15,-1 0-15,0 0 16,0 0-16,20 0 16,1-20-1,-1 0-15,20 20 16,-19-20-16,19-1 15,-19 21-15,-21 0 16,-20-20-16,20 20 16,-20 0-16,40 0 15,-40 0-15,0-20 16,20 20 15,-40 0 47,-81-40-78,-80-81 16,20 0-16,141 121 15</inkml:trace>
</inkml:ink>
</file>

<file path=ppt/ink/ink16.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52.3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18118 14854 0,'0'0'62,"40"0"-62,61 0 16,0 0-16,0 0 15,40 0-15,0 0 16,-20 0-16,-41 0 16,41 0-16,-40 0 15,-21 0-15,-19 0 16,-1 0-16,0 0 15,21 0-15,-1 0 16,-20 0-16,1 0 16,-1 0-1,0 0-15,41 20 16,-21-20-16,-39 0 15,19 21-15,-20-21 16,0 0-16,0 0 16,-20 0-16,20 0 15,-20 0 32,0 0 218</inkml:trace>
</inkml:ink>
</file>

<file path=ppt/ink/ink17.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7:09.6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10157 15318 0,'21'0'15,"-21"0"1,20 0-16,0 0 16,40 0-16,-40 0 15,1 0-15,-1 0 16,0 0-16,20 0 15,21 0-15,19 0 16,102 0-16,-21 0 16,81 0-16,-41 0 15,21 0-15,-41 0 16,-19 0-1,19 0-15,-80 0 16,40 0-16,-20 0 16,-41 0-16,21 0 15,20 0-15,-20 0 16,0 0-16,-21 0 15,-19 0-15,-1 0 16,21 0-16,-1 0 16,-39 0-16,59 20 15,-39-20-15,-1 0 16,1 0-16,-1 0 15,1 0-15,-1 0 16,21 0-16,40 0 16,-21 0-16,21 0 15,-20 0-15,20 0 16,-40 20-16,40-20 15,-41 0-15,41 0 16,-60 0-16,19 0 16,-19 0-16,-1 0 15,1 0-15,-21 0 16,20 0-1,21 20-15,-41-20 16,21 20-16,-1-20 16,21 0-16,-1 21 15,21-21-15,0 0 16,40 0-16,-20 20 15,-40-20-15,-21 20 16,-20-20-16,1 0 16,-21 0-16,20 20 15,21-20-15,-21 20 16,20-20-16,21 20 15,0-20-15,39 21 16,1-21-16,-40 0 16,-21 0-16,1 0 15,20 0-15,-41 0 16,0 20-16,21-20 15,-41 0-15,40 0 16,1 20-16,39 0 16,1 0-16,-20-20 15,-1 0-15,21 20 16,-20-20-1,-21 0-15,1 0 16,-1 0-16,1 20 16,-1-20-16,-20 0 15,1 0-15,19 21 16,-19-21-16,-1 0 15,-20 0-15,20 0 16,-20 0-16,1 20 16,19-20-16,20 0 15,1 0-15,19 0 16,1 0-16,0 0 15,-21 0-15,1 0 16,-21 0-16,-20 0 16,20 0-16,1 0 15,-21 0-15,20 0 16,21 0-16,-21 0 15,20 0-15,1 0 16,19 0-16,-19 0 16,-1 0-16,-40 0 15,21 0-15,-1 0 16,-40 0-1,20 0 63,-20 0-78,20 0 16,-60 0 62,-81 0-62,-40 0-16</inkml:trace>
</inkml:ink>
</file>

<file path=ppt/ink/ink18.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7:11.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10057 15922 0,'0'0'0,"20"0"15,0 0 1,-20 0 0,20 0-16,-20 0 15,40 21-15,-40-1 16,21-20-16,-1 0 15,0 0-15,0 0 16,0 0 0,0 0-1,41 0-15,-21 0 16,0 0-1,-19 0-15,19 0 16,-20 0-16,-20 0 16,20 0-16,0 0 15,0 0-15,-20 20 16,41-20-16,-41 0 15,20 0-15,-20 0 16,20 0 0,0 0-16,-20 0 15,40 20-15,1-20 16,19 0-16,21 0 15,-21 0-15,-19 0 16,-1 0-16,-20 0 16,-20 0-16,20 0 31,-20 0-16,0 0-15,20 0 32,-20 0-17,21 0-15,-1 0 31,-20 0-15,20 0 15,-20 0-31,40 0 16,-20 0-16,0 20 15,21 0-15,-1-20 16,-20 0-16,21 21 16,-41-21-16,20 0 46,0 0-30,20 0-16,0 0 16,1 0-16,-41 0 15</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5:52.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10641 2459 0,'0'0'31,"40"0"-31,61 0 16,-40 0-16,39 0 16,1 0-16,40 0 15,0 0-15,20 0 16,41 0-16,-21 0 15,21 20-15,-1-20 16,-19 0-16,-1 0 16,-60 0-16,-20 0 15,-41 0-15,-39 0 16,19 0-16,-20 0 15,-20 0 1,40 0 15,-20 0-31,1 0 16,39-20-16,-20 20 15,1-20-15,-21 20 16,40 0-16,-40-21 16,1 21-16,19-20 15,-40 20 1,20 0-16,20 0 15,-19-20-15,-1 20 16,20 0-16,0 0 16,1 0-16,-1 0 15,20 0-15,41 0 16,-61-20-16,61 20 15,-20-20-15,20 20 16,-41-40-16,1 19 16,19 21-16,-19 0 15,-21 0-15,0 0 16,-20-20-16,1 20 15,-1 0-15,20-20 16,0 20-16,21 0 16,-1 0-16,-40 0 15,41 0-15,-21 0 16,0 0-16,1 0 15,-21 0-15,0 0 16,-20 0-16,40 0 16,-20 0-16,1 0 15,19 0 1,-20 0-16,0-20 15,21 20-15,-21-20 16,40 20-16,-40 0 16,41 0-16,-1 0 15,-19-20-15,19 20 16,0 0-16,1 0 15,-1 0-15,-39 0 16,59 0-16,-19-21 16,-21 21-16,0-20 15,1 0-15,19 20 16,-20-20-16,1 0 15,19 20-15,1-20 16,-1 20-16,21 0 16,-1 0-16,1-20 15,-21 20-15,21-21 16,-21 21-16,-19-20 15,39 20-15,-19-20 16,-21 20-16,0 0 16,21 0-16,-1 0 15,-40 0 1,21 0-16,19-20 15,1 20-15,-21-20 16,41 20-16,-41-20 16,20 20-16,1-21 15,-1 21-15,1 0 16,-21-20-16,0 0 15,1 20-15,19 0 16,-40 0-16,21-20 16,-21 20-16,40 0 15,-40 0-15,21 0 16,-21 0-16,60 0 15,-39 0-15,39 0 16,1 0-16,40 0 16,-20 0-16,20 0 15,-41 0-15,-19-20 16,-1 20-16,1 0 15,-21-20-15,20 20 16,-40 0-16,21 0 16,-1 0-16,-20 0 15,41 0 1,-1 0-16,-20 0 15,41 0-15,-20-20 16,-1 20-16,41 0 16,-21 0-16,-19-21 15,-1 21-15,21 0 16,0 0-16,-21 0 15,-20 0-15,21-20 16,-21 20-16,-20-20 16,21 20-16,-21 0 15,20-20-15,-40 20 16,20-20-16,20 20 15,-19-20-15,19 20 16,41-21-16,-21 21 16,21 0-16,-41 0 15,0 0-15,1 0 16,-21 0-16,0 0 15,0 0 1</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5:54.9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11568 3205 0,'0'0'78,"20"0"-62,-20 0-16,41-21 15,-1 21-15,20-20 16,21 0-16,20 0 16,-41 0-16,61 20 15,-20 0-15,0-20 16,-21 20-16,-19 0 15,19-21-15,-19 1 16,-1 20-16,41-20 16,-20 20-16,-1 0 15,41 0-15,-20 0 16,20 0-16,-41 0 15,-19 0-15,20 0 16,-21 0-16,61 0 16,-20 0-16,-1-20 15,-19 0 1,80 0-16,-20 20 15,61-20-15,-1-1 16,-39 21-16,-41-20 16,-41 0-16,1 20 15,-21 0-15,-19 0 16,-1-20-16,-20 20 15,20 0-15,-20-20 16,1 20-16,-21 0 16,20 0-16,-20 0 15,20 0 1,-20 0-1,40 0-15,21 0 16,-21 0-16,20 0 16,-19 0-16,19 0 15,1 0-15,-1 0 16,1-20-16,19-1 15,-39 21-15,59-20 16,21 0-16,-60 0 16,-1 20-16,-20 0 15,21 0 1,-21-20-16,-20 0 15,21 20-15,19 0 16,-60 0-16,20 0 16,21 0-16,-1 0 15,20-20-15,1 20 16,19 0-16,41 0 15,0 0-15,-20 0 16,20-21-16,-20 21 16,0 0-16,-41 0 15,21 0-15,-21-20 16,-40 0-16,41 0 15,-1 20-15,21 0 16,-21 0-16,1 0 16,-1 0-16,-20 0 15,1 0-15,-1 0 16,21 0-16,-1 0 15,21-20-15,-21 20 16,1 0-16,19 0 16,-19 0-16,-1 0 15,-20 0 1,1 0-16,-1-20 15,-20 20-15,0 0 16,21 0-16,-41 0 16,40 0-16,0 0 15,-20-21-15,41 21 16,-21 0-16,41-20 15,-41 20-15,0 0 16,1 0-16,-1 0 16,20 0-16,-39 0 15,19 0-15,20 0 16,-19 0-16,39 0 15,-19 0-15,19 0 16,1 0-16,-21 0 16,-19 0-16,-1 0 15,-20-20-15,0 20 16,0 0-16,21 0 15,-41 0 1,20 0-16,20 0 16,1 0-1,-1 0-15,0 0 16,0 0-16,21-20 15,-41 20-15,20 0 16,-19 0-16,39 0 16,-60 0-16,20 0 15,0 0-15,0-20 16,1 20-16,-1 0 15,0 0-15,0-20 16,0 20-16,21 0 16,-1 0-16,0 0 15,0 0-15,-40 0 16,21 0-16,-21 0 15,20 0 17</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5:57.2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10258 3970 0,'40'21'47,"1"-21"-31,39 40-16,41-20 15,-40-20-15,40 0 16,-20 0-16,40 0 15,0 0-15,0 0 16,-40 0-16,-1 0 16,-19 0-16,-41 0 15,21 0-15,-1 0 16,-20-20-16,21 20 15,-21 0-15,61-20 16,20 0-16,-40 20 16,60-21-1,-20 1-15,-1 20 16,-39 0-16,-20 0 15,-21 0-15,20-20 16,-40 20-16,41 0 16,-1-20-16,-19 20 15,19 0-15,21-20 16,40 20-16,-21 0 15,21 0-15,-20 0 16,40 0-16,-40 0 16,0 0-16,-41 0 15,41-20-15,-20 20 16,-21-20-16,1 20 15,-1 0-15,-20 0 16,21 0-16,-41 0 16,20-21-16,1 21 15,19 0-15,0 0 16,21 0-16,20-20 15,20 0-15,0 20 16,-21-20-16,1 20 16,-20 0-1,-21 0-15,-19 0 16,-21 0-16,20 0 15,-20 0-15,0 0 16,61 0-16,-21 0 16,21 0-16,-41 0 15,21 0-15,-21-20 16,0 0-16,-19 20 15,-1-21-15,20 21 16,0 0-16,1 0 16,-1 0-16,20 0 15,1-20-15,40 20 16,-61 0-16,20 0 15,1 0-15,-1 0 16,-19-20-16,-1 20 16,20-20-16,1 20 15,-1 0-15,1 0 16,19 0-16,41 0 15,-40-20-15,-21 20 16,21-20-16,0-1 16,-1 1-1,1 0-15,-1 20 16,1-20-16,-20 20 15,-21 0-15,0 0 16,0 0-16,1 0 16,-21 0-16,0 0 15,20 0-15,-19 0 16,19 0-16,20 0 15,-19 0-15,19 0 16,1 0-16,-21 0 16,20 0-16,-19 0 15,19-20-15,1 20 16,19 0-16,21 0 15,0 0-15,-21 0 16,21 0-16,-41 0 16,1 0-16,-21 0 15,21 0-15,-21 0 16,20 0-16,21 0 15,0 0-15,19 0 16,-39 0-16,-1 0 16,-19 0-1,-1 0-15,0 0 16,1 0-16,-1 0 15,-20 0-15,0 0 16,0 0-16,1-20 16,-1 20-16,0 0 15,0-20-15,-20 20 16,20-21-16,0 21 15,-20-20 1,20 20-16,-20 0 16,21 0-16,-1 0 15,0-20-15,0 20 16,0 0-16,21 0 15,-21-20-15,0 20 16,20 0-16,-40 0 16,40 0-16,-19-20 15,-1 0-15,20 20 16,0 0-16,-19 0 15,39 0-15,-20 0 16,41-21-16,-41 21 16,1-20-1,-1 20-15,0 0 16,-40-20-16,20 20 15</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5:59.4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10278 4777 0,'41'0'47,"19"0"-31,1 0-1,39 0-15,41 0 16,61 0-16,-41-21 15,61 21-15,-61 0 16,41 0-16,-21 0 16,-20 0-16,-20 0 15,0 0-15,-20 0 16,0 0-16,0 0 15,-40-20-15,40 20 16,-61 0-16,1 0 16,-21 0-16,20 0 15,1 0-15,-21 0 16,21 0-16,39 0 15,-19 0-15,20 0 16,-1 0-16,21 0 16,-40-20-16,0 20 15,-21 0-15,1 0 16,-21 0-16,0 0 15,21 0-15,-1 0 16,-20 0-16,1 0 16,59 0-1,-19 0-15,20 0 16,20 0-16,-20 0 15,19 0-15,-39 0 16,0 0-16,-21 0 16,-20-20-16,1 20 15,-21 0-15,40-20 16,-19 20-16,-1 0 15,20 0-15,-19-20 16,19 20-16,21 0 16,-41 0-16,0 0 15,-19-20-15,19 20 16,-40 0-16,20 0 15,40 0-15,-39-21 16,39 21-16,-20 0 16,1-20-16,19 20 15,1-20-15,-41 20 16,0-20-16,0 0 15,0 20-15,21 0 16,-41 0-16,40-20 16,20-1-1,-19 21-15,-21 0 16,40 0-16,-19 0 15,-21-40-15,0 20 16,40 20-16,-19-20 16,-1 20-16,0-20 15,1 20-15,-21 0 16,40-20-16,-40 20 15,41 0-15,-41 0 16,0-21-16,20 1 16,-40 20-16,41 0 15,-41 0-15,20 0 16,20 0-16,0 0 15,1 0-15,-21 0 16,40 0-16,-39-20 16,19 0-16,-20 20 15,0-20-15,20 20 16,-19 0-16,19 0 15,20 0-15,-19 0 16,19 0-16,41 0 16,-61 0-1,-20 0-15,1-20 16,19 20-16,-40 0 15,40 0-15,-20-21 16,21 21-16,-21-20 16,0 20-16,0 0 15,20 0-15,-40 0 16,21 0-16,-21 0 15,20-20-15,0 20 16,-20 0-16,20-20 16,0 20-16,0 0 15,0 0-15,1 0 16,-1 0-16,0 0 15,-20 0 1,40 0 0,-40-20-16,20 20 15,-20 0-15,21 0 16,-1 0-1,-20 0 17,20 0-17,-20 0 32</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08.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27227 14915 0,'21'0'78,"59"0"-78,1-41 16,20 41-16,19 0 15,21 0 1,41 0-16,-1-20 16,-20 20-16,-19 0 15,-42-20-15,-39 20 16,-1 0-16,-19-20 15,-1 20-15,-20-20 16,20 0-16,1 20 16,19 0-16,1 0 15,-1 0-15,21-21 16,-21 21-16,21 0 15,19 0-15,1 0 16,40 0-16,0 0 16,0 0-16,-40 0 15,20 0-15,20 0 16,-40 0-16,0 0 15,-61 0-15,21 0 16,-41 0-16,0 0 16,20 0-16,0 0 15,-19 0-15,39 0 16,-20-20-16,21 20 15,-1 0 1,-19 0-16,39-20 16,1 20-16,20 0 15,-21 0-15,-19 0 16,19 0-16,41 0 15,-20 0-15,-20 0 16,19 20-16,-59-20 16,-1 0-16,0 0 15,1 20-15,-21-20 16,20 0-16,-40 0 15,20 0-15,41 0 16,-1 21-16,1-21 16,-41 0-16,40 20 15,-20-20-15,-19 20 16,-1-20-16,-20 20 15,20 0 1,0-20-16,0 20 16,0-20-16,1 0 15,-1 21-15,-20-1 16,0-20-16,20 0 15,0 20 1,-20-20 46,20 20-62,41 20 16,-21-20-16,-20 1 16,20-21-16,-40 0 15,0 0 172,-40 0-171,0 0-16,-41 0 16,-40 0-16,20 0 15,1 0-15,-1 20 16,0-20-16,21 0 15,-1 0-15,20 0 16,1 0-16,0 0 16,-21 0-16,-20 0 15,41 0-15,-61 0 16,40 0-16,-20 0 15,1 0-15,19 0 16,21 0-16,-1 0 16,1 0-16,-1 0 15,1 0-15,-1 0 16,21 0-16,0 0 15,-21 0-15,41 0 16,0 20-16,0-20 16,0 0-16,-41 20 15,1-20-15,-1 0 16,1 20-16,-1-20 15,21 0 1,0 0-16,-1 0 16,1 0-16,0 0 15,-1 0-15,-19 0 16,20 0-16,-21 0 15,-19 0-15,39 0 16,-39 0-16,19 0 16,1 0-16,19 0 15,1 0-15,0 0 16,-21 0-16,1 0 15,20 0-15,-1 0 16,-19 0-16,20 0 16,-21 0-16,1 0 15,-1 0-15,1 0 16,-1 0-16,1 0 15,-1 0-15,1 0 16,-1 0-16,1 0 16,20 0-16,-21 0 15,21 0-15,20 0 16,0 0-16,20 0 15,-21 0 1,21 0-16,-20 0 16,0 0-16,20 0 15,-20 0 16,20 0-31,-20 0 16,0 0-16,-1 0 16,-19 0-16,20 0 15,0 0-15,20 0 16,-20 0-16,20 0 15,-20 0-15,-1 0 16,1 0 0,-60 0-16,39 0 15,-59 0-15</inkml:trace>
</inkml:ink>
</file>

<file path=ppt/ink/ink7.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10.6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22129 15560 0,'0'0'32,"40"0"-17,40 0-15,62 0 16,-62 0-16,41 0 15,-20 0 1,40 0-16,0 0 16,20 0-16,0 0 15,21 0-15,-1-20 16,1-1-16,-41 21 15,-41 0-15,-39 0 16,-1-20-16,-40 20 16,21 0-16,-21-20 15,20 20-15,1 0 16,-1 0-16,20 0 15,1 0-15,40 0 16,-1 0-16,-19-20 16,-41 0-16,1 20 15,-1 0-15,-20 0 16,0 0-16,-20 0 15,20 0-15,21 0 16,-1 0-16,0 0 16,1 0-16,19 0 15,21 0-15,-1 0 16,1 0-16,-21 0 15,41 0 1,-61 0-16,21 20 16,-41-20-16,0 20 15,-20-20-15,20 0 16,-20 0 15,41 40-15,-1-19-16,-20-21 15,20 40-15,-40-40 16,21 0-16,-21 0 15,20 20 1,0-20-16,-20 0 16,20 40-1,20-40 1,-20 0-16,21 20 15,-21 1-15,0-21 16,0 20-16,0 0 16,-20-20-16,21 0 15,-21 0-15,20 0 16,0 0-1,0 0 1,40 0-16,-19 0 16,-21 0-16,20 0 15,1 0-15,-1 0 16,-20 0-16,0 0 15,20 0-15,-40 0 16,21 0-16,-1 0 16,0 0-16,20 0 15,1 0-15,-1 0 16,20 0-16,1 0 15,-1 0-15,21 0 16,-21 0-16,21 0 16,-21 0-16,21 0 15,0 0-15,-1 0 16,41 0-16,-20 0 15,0 0-15,-1 0 16,-39 0-16,-1 0 16,1 0-16,-21 0 15,-20 0-15,21 0 16,-1 0-16,-20 0 15,20 0 1,1 0-16,19 0 16,21 0-16,19 0 15,42 0-15,-42 0 16,-19 0-16,20 0 15,-1 0-15,-39 0 16,-1 0-16,-19 0 16,19 0-16,-20 0 15,1 0-15,-21 0 16,40 0-16,1 0 15,-21 0-15,0 0 16,1-20-16,-1 20 16,21 0-16,-21 0 15,0 0-15,21 0 16,-1 0-16,21 0 15,40 0-15,20 0 16,0 0-16,-20 0 16,20 0-16,0 0 15,-20 0-15,-41 0 16,-19 0-16,-21 0 15,0 0 1,1 0-16,-1 0 16,0 0-16,1 0 15,19 0-15,1 0 16,-1 0-16,-40 0 15,0 0-15,21 0 16,-21 0-16,0 0 16,20 0-16,21 0 15,-21 0-15,20 0 16,1 0-16,-1 20 15,1-20-15,-1 0 16,21 0-16,-21 0 16,1 0-16,19 0 15,-39 20-15,39-20 16,-39 40-16,39-19 15,-60-21-15,1 0 16</inkml:trace>
</inkml:ink>
</file>

<file path=ppt/ink/ink8.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14.4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22169 16386 0,'20'-20'62,"61"20"-62,40 0 16,-21 0-16,41 0 16,61-20-16,-21 20 15,21 0-15,-1 0 16,-19 0-16,19-20 15,-40 20-15,41 0 16,-81 0-16,20 0 16,-20 0-16,-20 0 15,20 0-15,0 0 16,-21 0-16,21 0 15,-20 0 1,-20 0-16,60 0 16,-20 0-16,-41-21 15,21 21-15,-41 0 16,1 0-16,-41 0 15,20 0-15,21 0 16,-1 0-16,1 0 16,19 0-16,41 0 15,-60 0-15,19 0 16,21 0-16,-61 0 15,21 0-15,-21 0 16,1 0-16,-1 0 16,20 0-16,21 0 15,0 0-15,19 0 16,21 0-16,-20 0 15,20 0-15,0 21 16,-20-21-16,-41 20 16,0 0-16,1-20 15,-41 0-15,20 20 16,21 0-16,-41 0 15,0-20 1,41 41-16,-1-41 16,-20 20-16,21-20 15,-1 0-15,1 0 16,19 0-16,21 20 15,-40-20-15,19 20 16,1 0-16,-1-20 16,-19 0-16,-21 20 15,1-20-15,-1 21 16,20-21-16,1 0 15,-21 0-15,0 20 16,-19-20-16,19 0 16,0 0-16,-20 0 15,0 0-15,61 0 16,-41 0-16,-19 0 15,19 0-15,20 0 16,1 0-16,-21 0 16,0 20-16,-19-20 15,19 0-15,-20 0 16,20 0-16,-20 0 15,21 0 1,19 0-16,1 0 16,-1 0-16,1 0 15,19 0-15,-19 0 16,19 0-16,41 0 15,-20 0-15,-20 0 16,40 0-16,-21 0 16,21 0-16,0 0 15,-60 0-15,-21 0 16,20 0-16,1 0 15,-21 0-15,0 0 16,21 0-16,20 0 16,-41 0-16,40 0 15,1 0-15,-21 0 16,1 0-16,-1 0 15,-19 0-15,-1 0 16,-20 0-16,20 0 16,1 0-16,-1 0 15,0 0-15,-19 0 16,19 0-16,-20 0 15,0 0 1,0 0-16,0 0 16,1 0-16,-21 0 15,20 0-15,-20 0 16,20 0-16,0 0 15,-20 0-15,40 0 16,-19 0-16,19 0 16,-40 0-16,20 0 15,-20 0-15,0 0 125,0 0-109,0 0-1,-40 20-15,-1-20 16,41 20-16,-20-20 15,-20 0 1,20 0-16,-21 0 16,-39 0-16,-21 0 15,41 0-15,-21 0 16,-20 0-16,0 0 15,21 0-15,-1 0 16,21 0-16,-1 0 16,1 0-16,-21 0 15,41 0-15,-20 0 16,-21 0-16,41 0 15,-1 0-15,-39 0 16,19 0-16,-19 0 16,-1 0-16,21 0 15,-21 0-15,41 0 16,-21 0-16,21 0 15,-21 0-15,1 0 16,-21 0-16,21 0 16,-1 20-16,1-20 15,20 0-15,-1 0 16,21 0-16,-40 21 15,-1-1 1,-19-20-16,19 0 16,1 0-16,-1 0 15,-19 0-15,19 0 16,-19 0-16,39 0 15,-60 20-15,41-20 16,0 0-16,-21 0 16,0 0-16,-40 0 15,21 0-15,-41 0 16,20 20-16,20-20 15,0 0-15,0 0 16,21 0-16,19 0 16,1 0-16,-21 0 15,41 0-15,20 0 16,0 0-16,-21 20 15,21-20-15,-20 0 16,-21 0-16,21 0 16,-20 0-16,-1 20 15,1-20-15,-21 0 16,21 0-16,19 0 15,1 0 1,0 0-16,20 0 16,-1 0-16,-19 0 15,0 0-15,-21 0 16,1 0-16,-61 0 15,0 0-15,20 0 16,-20 0-16,41 0 16,-41 0-16,60 20 15,1-20-15,20 0 16,-1 0-16,-19 0 15,19 0-15,1 0 16,0 0-16,20 0 16,-41 0-16,21 0 15,0 0-15,-21 0 16,-19 0-16,-1 0 15,-60 0-15,20 0 16,20 0-16,-20 0 16,41 0-16,19 0 15,21 0-15,0 0 16,19 0-16,1 0 15,-20-20 1,20 20-16,-21 0 16,-19 0-16,0 0 15,-21 0-15,-20 0 16,41 0-16,-1-20 15,1 20-15,19 0 16,21 0-16,-40 0 16,20 0-16,-1 0 15,1-20-15,0 20 16,-1 0-16,-19 0 15,20 0-15,-21 0 16,1 0-16,19-20 16,-59 0-16,19 20 15,0 0-15,21 0 16,20 0-16,-21-20 15,21 20-15,20 0 16,-21 0-16,1-21 16,20 21-16,0-20 15,0 20-15,-1 0 16,21 0 15,-20 0-15,20 0-1,-40 0-15,40 0 16,-20 0-16</inkml:trace>
</inkml:ink>
</file>

<file path=ppt/ink/ink9.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02-28T21:36:15.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23156 15822 0,'0'20'0,"21"-20"15,39 0-15,-40 0 16,20 0-16,1 0 15,19-20-15,1 20 16,19-20-16,-19 20 16,19 0-16,1-21 15,60 21-15,-20 0 16,20 0-16,0 0 15,-40 0-15,-21 0 16,21 0-16,-40 0 16,-1 0-16,-20 0 15,-19 0-15,19 0 16,0 0-1,1 0-15,-1 0 16,40 0-16,1 0 16,20 0-16,-41 0 15,21 0-15,-41 0 16,1 0-16,-1 0 15,20 0-15,-19 0 16,19 0-16,-20 0 16,1 0-16,19 0 15,-20 0-15,-19 0 16,-1 0-16,0 0 15,0 0-15,0 0 16,0 0-16,1 0 16,-1 0-16,20 0 15,-20 0-15,0 0 16,41 0-16,-61 0 15,20 0-15,-20 0 16,20 0-16,0 0 16,-20 0 15,20 0-16,-20 0 1,41 0-16,-21 0 16,-20 0-16,20 0 15,0 0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smtClean="0"/>
              <a:t>Click to edit Master title style</a:t>
            </a:r>
            <a:endParaRPr/>
          </a:p>
        </p:txBody>
      </p:sp>
      <p:sp>
        <p:nvSpPr>
          <p:cNvPr id="21" name="Google Shape;21;p5"/>
          <p:cNvSpPr txBox="1">
            <a:spLocks noGrp="1"/>
          </p:cNvSpPr>
          <p:nvPr>
            <p:ph type="body" idx="1"/>
          </p:nvPr>
        </p:nvSpPr>
        <p:spPr>
          <a:xfrm>
            <a:off x="1668800" y="1697300"/>
            <a:ext cx="8854400" cy="4090200"/>
          </a:xfrm>
          <a:prstGeom prst="rect">
            <a:avLst/>
          </a:prstGeom>
        </p:spPr>
        <p:txBody>
          <a:bodyPr spcFirstLastPara="1" wrap="square" lIns="91425" tIns="91425" rIns="91425" bIns="91425" anchor="ctr"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lvl="0"/>
            <a:r>
              <a:rPr lang="en-US" smtClean="0"/>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609600" y="451075"/>
            <a:ext cx="10972800" cy="1017000"/>
          </a:xfrm>
          <a:prstGeom prst="rect">
            <a:avLst/>
          </a:prstGeom>
        </p:spPr>
        <p:txBody>
          <a:bodyPr spcFirstLastPara="1" wrap="square" lIns="91425" tIns="91425" rIns="91425" bIns="91425" anchor="ctr" anchorCtr="0"/>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en-US" smtClean="0"/>
              <a:t>Click to edit Master 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609600" y="5875079"/>
            <a:ext cx="10972800" cy="692700"/>
          </a:xfrm>
          <a:prstGeom prst="rect">
            <a:avLst/>
          </a:prstGeom>
        </p:spPr>
        <p:txBody>
          <a:bodyPr spcFirstLastPara="1" wrap="square" lIns="91425" tIns="91425" rIns="91425" bIns="91425" anchor="t" anchorCtr="0"/>
          <a:lstStyle>
            <a:lvl1pPr marL="457200" lvl="0" indent="-228600" algn="ctr">
              <a:spcBef>
                <a:spcPts val="360"/>
              </a:spcBef>
              <a:spcAft>
                <a:spcPts val="0"/>
              </a:spcAft>
              <a:buClr>
                <a:srgbClr val="999999"/>
              </a:buClr>
              <a:buSzPts val="1200"/>
              <a:buNone/>
              <a:defRPr sz="1200">
                <a:solidFill>
                  <a:srgbClr val="999999"/>
                </a:solidFill>
              </a:defRPr>
            </a:lvl1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white"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black">
  <p:cSld name="BLANK_1">
    <p:bg>
      <p:bgPr>
        <a:solidFill>
          <a:srgbClr val="000000"/>
        </a:solidFill>
        <a:effectLst/>
      </p:bgPr>
    </p:bg>
    <p:spTree>
      <p:nvGrpSpPr>
        <p:cNvPr id="1"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3/1/2019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0893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519800" y="384150"/>
            <a:ext cx="11152400" cy="60897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7;p1"/>
          <p:cNvSpPr/>
          <p:nvPr/>
        </p:nvSpPr>
        <p:spPr>
          <a:xfrm>
            <a:off x="410200" y="302100"/>
            <a:ext cx="11371600" cy="62538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8;p1"/>
          <p:cNvSpPr txBox="1">
            <a:spLocks noGrp="1"/>
          </p:cNvSpPr>
          <p:nvPr>
            <p:ph type="title"/>
          </p:nvPr>
        </p:nvSpPr>
        <p:spPr>
          <a:xfrm>
            <a:off x="609600" y="451075"/>
            <a:ext cx="10972800" cy="1017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668800" y="1697300"/>
            <a:ext cx="8854400" cy="4090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9" r:id="rId6"/>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6.xml"/><Relationship Id="rId18" Type="http://schemas.openxmlformats.org/officeDocument/2006/relationships/image" Target="../media/image11.emf"/><Relationship Id="rId26" Type="http://schemas.openxmlformats.org/officeDocument/2006/relationships/image" Target="../media/image15.emf"/><Relationship Id="rId3" Type="http://schemas.openxmlformats.org/officeDocument/2006/relationships/image" Target="../media/image2.jpeg"/><Relationship Id="rId21" Type="http://schemas.openxmlformats.org/officeDocument/2006/relationships/customXml" Target="../ink/ink10.xml"/><Relationship Id="rId34" Type="http://schemas.openxmlformats.org/officeDocument/2006/relationships/image" Target="../media/image19.emf"/><Relationship Id="rId7" Type="http://schemas.openxmlformats.org/officeDocument/2006/relationships/customXml" Target="../ink/ink3.xml"/><Relationship Id="rId12" Type="http://schemas.openxmlformats.org/officeDocument/2006/relationships/image" Target="../media/image8.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emf"/><Relationship Id="rId2" Type="http://schemas.openxmlformats.org/officeDocument/2006/relationships/image" Target="../media/image1.jpeg"/><Relationship Id="rId16" Type="http://schemas.openxmlformats.org/officeDocument/2006/relationships/image" Target="../media/image10.emf"/><Relationship Id="rId20" Type="http://schemas.openxmlformats.org/officeDocument/2006/relationships/image" Target="../media/image12.emf"/><Relationship Id="rId29" Type="http://schemas.openxmlformats.org/officeDocument/2006/relationships/customXml" Target="../ink/ink14.xml"/><Relationship Id="rId1" Type="http://schemas.openxmlformats.org/officeDocument/2006/relationships/slideLayout" Target="../slideLayouts/slideLayout6.xml"/><Relationship Id="rId6" Type="http://schemas.openxmlformats.org/officeDocument/2006/relationships/image" Target="../media/image5.emf"/><Relationship Id="rId11" Type="http://schemas.openxmlformats.org/officeDocument/2006/relationships/customXml" Target="../ink/ink5.xml"/><Relationship Id="rId24" Type="http://schemas.openxmlformats.org/officeDocument/2006/relationships/image" Target="../media/image14.emf"/><Relationship Id="rId32" Type="http://schemas.openxmlformats.org/officeDocument/2006/relationships/image" Target="../media/image18.emf"/><Relationship Id="rId37"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6.emf"/><Relationship Id="rId36" Type="http://schemas.openxmlformats.org/officeDocument/2006/relationships/image" Target="../media/image20.emf"/><Relationship Id="rId10" Type="http://schemas.openxmlformats.org/officeDocument/2006/relationships/image" Target="../media/image7.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3.jpeg"/><Relationship Id="rId9" Type="http://schemas.openxmlformats.org/officeDocument/2006/relationships/customXml" Target="../ink/ink4.xml"/><Relationship Id="rId14" Type="http://schemas.openxmlformats.org/officeDocument/2006/relationships/image" Target="../media/image9.emf"/><Relationship Id="rId22" Type="http://schemas.openxmlformats.org/officeDocument/2006/relationships/image" Target="../media/image13.emf"/><Relationship Id="rId27" Type="http://schemas.openxmlformats.org/officeDocument/2006/relationships/customXml" Target="../ink/ink13.xml"/><Relationship Id="rId30" Type="http://schemas.openxmlformats.org/officeDocument/2006/relationships/image" Target="../media/image17.emf"/><Relationship Id="rId35" Type="http://schemas.openxmlformats.org/officeDocument/2006/relationships/customXml" Target="../ink/ink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5"/>
            <a:ext cx="10972800" cy="663741"/>
          </a:xfrm>
        </p:spPr>
        <p:txBody>
          <a:bodyPr/>
          <a:lstStyle/>
          <a:p>
            <a:r>
              <a:rPr lang="en-US" sz="4400" b="1" dirty="0" smtClean="0"/>
              <a:t>Wrapping up the Privacy Discussion:</a:t>
            </a:r>
            <a:endParaRPr lang="en-US" sz="4400" b="1" dirty="0"/>
          </a:p>
        </p:txBody>
      </p:sp>
      <p:sp>
        <p:nvSpPr>
          <p:cNvPr id="3" name="Text Placeholder 2"/>
          <p:cNvSpPr>
            <a:spLocks noGrp="1"/>
          </p:cNvSpPr>
          <p:nvPr>
            <p:ph type="body" idx="1"/>
          </p:nvPr>
        </p:nvSpPr>
        <p:spPr>
          <a:xfrm>
            <a:off x="609600" y="1478071"/>
            <a:ext cx="10972800" cy="4997885"/>
          </a:xfrm>
        </p:spPr>
        <p:txBody>
          <a:bodyPr/>
          <a:lstStyle/>
          <a:p>
            <a:r>
              <a:rPr lang="en-US" dirty="0"/>
              <a:t>Reactions? What was scariest? Was this a good use of our class time</a:t>
            </a:r>
            <a:r>
              <a:rPr lang="en-US" dirty="0" smtClean="0"/>
              <a:t>? Is Smith too alarmist?</a:t>
            </a:r>
            <a:endParaRPr lang="en-US" dirty="0"/>
          </a:p>
          <a:p>
            <a:r>
              <a:rPr lang="en-US" dirty="0"/>
              <a:t>Does the argument for online privacy have to be about sacrificing </a:t>
            </a:r>
            <a:r>
              <a:rPr lang="en-US" dirty="0" smtClean="0"/>
              <a:t> national </a:t>
            </a:r>
            <a:r>
              <a:rPr lang="en-US" dirty="0"/>
              <a:t>security or individual liberty</a:t>
            </a:r>
            <a:r>
              <a:rPr lang="en-US" dirty="0" smtClean="0"/>
              <a:t>??</a:t>
            </a:r>
          </a:p>
          <a:p>
            <a:pPr lvl="1"/>
            <a:r>
              <a:rPr lang="en-US" dirty="0" smtClean="0"/>
              <a:t>What were some </a:t>
            </a:r>
            <a:r>
              <a:rPr lang="en-US" b="1" dirty="0" smtClean="0"/>
              <a:t>non-national</a:t>
            </a:r>
            <a:r>
              <a:rPr lang="en-US" dirty="0" smtClean="0"/>
              <a:t> security privacy violations? </a:t>
            </a:r>
          </a:p>
          <a:p>
            <a:pPr lvl="1"/>
            <a:r>
              <a:rPr lang="en-US" dirty="0"/>
              <a:t>Is our government using these tools effectively? Are we </a:t>
            </a:r>
            <a:r>
              <a:rPr lang="en-US" dirty="0" smtClean="0"/>
              <a:t>safer?</a:t>
            </a:r>
            <a:endParaRPr lang="en-US" dirty="0"/>
          </a:p>
          <a:p>
            <a:r>
              <a:rPr lang="en-US" dirty="0" smtClean="0"/>
              <a:t>Should </a:t>
            </a:r>
            <a:r>
              <a:rPr lang="en-US" dirty="0"/>
              <a:t>jobs and schools get to see your social media </a:t>
            </a:r>
            <a:r>
              <a:rPr lang="en-US" dirty="0" smtClean="0"/>
              <a:t>posts</a:t>
            </a:r>
            <a:r>
              <a:rPr lang="en-US" dirty="0"/>
              <a:t>?</a:t>
            </a:r>
          </a:p>
          <a:p>
            <a:r>
              <a:rPr lang="en-US" dirty="0" smtClean="0"/>
              <a:t>In </a:t>
            </a:r>
            <a:r>
              <a:rPr lang="en-US" dirty="0"/>
              <a:t>their review of </a:t>
            </a:r>
            <a:r>
              <a:rPr lang="en-US" b="1" i="1" dirty="0"/>
              <a:t>Terms and Conditions May Apply</a:t>
            </a:r>
            <a:r>
              <a:rPr lang="en-US" dirty="0"/>
              <a:t> (the film), </a:t>
            </a:r>
            <a:r>
              <a:rPr lang="en-US" i="1" dirty="0" smtClean="0"/>
              <a:t>The </a:t>
            </a:r>
            <a:r>
              <a:rPr lang="en-US" i="1" dirty="0"/>
              <a:t>Washington Post</a:t>
            </a:r>
            <a:r>
              <a:rPr lang="en-US" dirty="0"/>
              <a:t> wrote ‘</a:t>
            </a:r>
            <a:r>
              <a:rPr lang="en-US" b="1" dirty="0">
                <a:solidFill>
                  <a:schemeClr val="accent6"/>
                </a:solidFill>
              </a:rPr>
              <a:t>the problem isn’t companies like Facebook or even necessarily the government, its OUR collective apathy</a:t>
            </a:r>
            <a:r>
              <a:rPr lang="en-US" dirty="0"/>
              <a:t>.’ Why do you agree or disagree? </a:t>
            </a:r>
          </a:p>
          <a:p>
            <a:r>
              <a:rPr lang="en-US" dirty="0"/>
              <a:t>How did you react to the idea that you have no 4th amendment rights online? What does that mean?</a:t>
            </a:r>
          </a:p>
          <a:p>
            <a:r>
              <a:rPr lang="en-US" dirty="0"/>
              <a:t>What does “delete” mean? </a:t>
            </a:r>
            <a:r>
              <a:rPr lang="en-US" b="1" dirty="0"/>
              <a:t>What should ‘delete’ mean?</a:t>
            </a:r>
            <a:r>
              <a:rPr lang="en-US" dirty="0"/>
              <a:t> What does “anonymous” mean? What should it mean?</a:t>
            </a:r>
          </a:p>
          <a:p>
            <a:r>
              <a:rPr lang="en-US" dirty="0"/>
              <a:t>What was China like? How does this connect to </a:t>
            </a:r>
            <a:r>
              <a:rPr lang="en-US" i="1" dirty="0"/>
              <a:t>1984</a:t>
            </a:r>
            <a:r>
              <a:rPr lang="en-US" dirty="0"/>
              <a:t>? What is the relationship between privacy and freedom?</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92280" y="2984400"/>
              <a:ext cx="419400" cy="3054960"/>
            </p14:xfrm>
          </p:contentPart>
        </mc:Choice>
        <mc:Fallback xmlns="">
          <p:pic>
            <p:nvPicPr>
              <p:cNvPr id="4" name="Ink 3"/>
              <p:cNvPicPr/>
              <p:nvPr/>
            </p:nvPicPr>
            <p:blipFill>
              <a:blip r:embed="rId3"/>
              <a:stretch>
                <a:fillRect/>
              </a:stretch>
            </p:blipFill>
            <p:spPr>
              <a:xfrm>
                <a:off x="682920" y="2975040"/>
                <a:ext cx="438120" cy="3073680"/>
              </a:xfrm>
              <a:prstGeom prst="rect">
                <a:avLst/>
              </a:prstGeom>
            </p:spPr>
          </p:pic>
        </mc:Fallback>
      </mc:AlternateContent>
    </p:spTree>
    <p:extLst>
      <p:ext uri="{BB962C8B-B14F-4D97-AF65-F5344CB8AC3E}">
        <p14:creationId xmlns:p14="http://schemas.microsoft.com/office/powerpoint/2010/main" val="424240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5" y="341951"/>
            <a:ext cx="3479797" cy="792163"/>
          </a:xfrm>
        </p:spPr>
        <p:txBody>
          <a:bodyPr anchor="t">
            <a:normAutofit fontScale="90000"/>
          </a:bodyPr>
          <a:lstStyle/>
          <a:p>
            <a:r>
              <a:rPr lang="en-US" sz="4800" b="1" i="1" dirty="0">
                <a:latin typeface="Ebrima" panose="02000000000000000000" pitchFamily="2" charset="0"/>
                <a:ea typeface="Ebrima" panose="02000000000000000000" pitchFamily="2" charset="0"/>
                <a:cs typeface="Ebrima" panose="02000000000000000000" pitchFamily="2" charset="0"/>
              </a:rPr>
              <a:t>On Tyranny</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191" t="15789" r="24893" b="22759"/>
          <a:stretch/>
        </p:blipFill>
        <p:spPr>
          <a:xfrm rot="5400000">
            <a:off x="-235287" y="1533663"/>
            <a:ext cx="4329246" cy="377062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556" r="4445" b="11481"/>
          <a:stretch/>
        </p:blipFill>
        <p:spPr>
          <a:xfrm rot="5400000">
            <a:off x="2393211" y="1594590"/>
            <a:ext cx="6375400" cy="415142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001" t="8581" r="2222" b="12901"/>
          <a:stretch/>
        </p:blipFill>
        <p:spPr>
          <a:xfrm rot="5400000">
            <a:off x="6669128" y="1525412"/>
            <a:ext cx="6337082" cy="4251461"/>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832348" y="587520"/>
              <a:ext cx="3686040" cy="305280"/>
            </p14:xfrm>
          </p:contentPart>
        </mc:Choice>
        <mc:Fallback xmlns="">
          <p:pic>
            <p:nvPicPr>
              <p:cNvPr id="3" name="Ink 2"/>
              <p:cNvPicPr/>
              <p:nvPr/>
            </p:nvPicPr>
            <p:blipFill>
              <a:blip r:embed="rId6"/>
              <a:stretch>
                <a:fillRect/>
              </a:stretch>
            </p:blipFill>
            <p:spPr>
              <a:xfrm>
                <a:off x="3816508" y="524160"/>
                <a:ext cx="371772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166068" y="878040"/>
              <a:ext cx="3388680" cy="276120"/>
            </p14:xfrm>
          </p:contentPart>
        </mc:Choice>
        <mc:Fallback xmlns="">
          <p:pic>
            <p:nvPicPr>
              <p:cNvPr id="7" name="Ink 6"/>
              <p:cNvPicPr/>
              <p:nvPr/>
            </p:nvPicPr>
            <p:blipFill>
              <a:blip r:embed="rId8"/>
              <a:stretch>
                <a:fillRect/>
              </a:stretch>
            </p:blipFill>
            <p:spPr>
              <a:xfrm>
                <a:off x="4150228" y="814680"/>
                <a:ext cx="34203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3694468" y="1182600"/>
              <a:ext cx="3838320" cy="276120"/>
            </p14:xfrm>
          </p:contentPart>
        </mc:Choice>
        <mc:Fallback xmlns="">
          <p:pic>
            <p:nvPicPr>
              <p:cNvPr id="8" name="Ink 7"/>
              <p:cNvPicPr/>
              <p:nvPr/>
            </p:nvPicPr>
            <p:blipFill>
              <a:blip r:embed="rId10"/>
              <a:stretch>
                <a:fillRect/>
              </a:stretch>
            </p:blipFill>
            <p:spPr>
              <a:xfrm>
                <a:off x="3678628" y="1119240"/>
                <a:ext cx="38700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3701668" y="1494720"/>
              <a:ext cx="2909880" cy="225360"/>
            </p14:xfrm>
          </p:contentPart>
        </mc:Choice>
        <mc:Fallback xmlns="">
          <p:pic>
            <p:nvPicPr>
              <p:cNvPr id="9" name="Ink 8"/>
              <p:cNvPicPr/>
              <p:nvPr/>
            </p:nvPicPr>
            <p:blipFill>
              <a:blip r:embed="rId12"/>
              <a:stretch>
                <a:fillRect/>
              </a:stretch>
            </p:blipFill>
            <p:spPr>
              <a:xfrm>
                <a:off x="3685828" y="1431360"/>
                <a:ext cx="29415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9803308" y="5296680"/>
              <a:ext cx="1988280" cy="145440"/>
            </p14:xfrm>
          </p:contentPart>
        </mc:Choice>
        <mc:Fallback xmlns="">
          <p:pic>
            <p:nvPicPr>
              <p:cNvPr id="10" name="Ink 9"/>
              <p:cNvPicPr/>
              <p:nvPr/>
            </p:nvPicPr>
            <p:blipFill>
              <a:blip r:embed="rId14"/>
              <a:stretch>
                <a:fillRect/>
              </a:stretch>
            </p:blipFill>
            <p:spPr>
              <a:xfrm>
                <a:off x="9787468" y="5233320"/>
                <a:ext cx="20199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7968028" y="5558040"/>
              <a:ext cx="3787560" cy="131040"/>
            </p14:xfrm>
          </p:contentPart>
        </mc:Choice>
        <mc:Fallback xmlns="">
          <p:pic>
            <p:nvPicPr>
              <p:cNvPr id="11" name="Ink 10"/>
              <p:cNvPicPr/>
              <p:nvPr/>
            </p:nvPicPr>
            <p:blipFill>
              <a:blip r:embed="rId16"/>
              <a:stretch>
                <a:fillRect/>
              </a:stretch>
            </p:blipFill>
            <p:spPr>
              <a:xfrm>
                <a:off x="7952188" y="5494680"/>
                <a:ext cx="3819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7982428" y="5869800"/>
              <a:ext cx="3744000" cy="189000"/>
            </p14:xfrm>
          </p:contentPart>
        </mc:Choice>
        <mc:Fallback xmlns="">
          <p:pic>
            <p:nvPicPr>
              <p:cNvPr id="12" name="Ink 11"/>
              <p:cNvPicPr/>
              <p:nvPr/>
            </p:nvPicPr>
            <p:blipFill>
              <a:blip r:embed="rId18"/>
              <a:stretch>
                <a:fillRect/>
              </a:stretch>
            </p:blipFill>
            <p:spPr>
              <a:xfrm>
                <a:off x="7966588" y="5806440"/>
                <a:ext cx="37756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8337748" y="5681160"/>
              <a:ext cx="1125000" cy="22320"/>
            </p14:xfrm>
          </p:contentPart>
        </mc:Choice>
        <mc:Fallback xmlns="">
          <p:pic>
            <p:nvPicPr>
              <p:cNvPr id="13" name="Ink 12"/>
              <p:cNvPicPr/>
              <p:nvPr/>
            </p:nvPicPr>
            <p:blipFill>
              <a:blip r:embed="rId20"/>
              <a:stretch>
                <a:fillRect/>
              </a:stretch>
            </p:blipFill>
            <p:spPr>
              <a:xfrm>
                <a:off x="8321908" y="5617800"/>
                <a:ext cx="1156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6117628" y="3918240"/>
              <a:ext cx="1204920" cy="51120"/>
            </p14:xfrm>
          </p:contentPart>
        </mc:Choice>
        <mc:Fallback xmlns="">
          <p:pic>
            <p:nvPicPr>
              <p:cNvPr id="14" name="Ink 13"/>
              <p:cNvPicPr/>
              <p:nvPr/>
            </p:nvPicPr>
            <p:blipFill>
              <a:blip r:embed="rId22"/>
              <a:stretch>
                <a:fillRect/>
              </a:stretch>
            </p:blipFill>
            <p:spPr>
              <a:xfrm>
                <a:off x="6101788" y="3854880"/>
                <a:ext cx="1236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p14:cNvContentPartPr/>
              <p14:nvPr/>
            </p14:nvContentPartPr>
            <p14:xfrm>
              <a:off x="3687268" y="4106880"/>
              <a:ext cx="3664080" cy="116280"/>
            </p14:xfrm>
          </p:contentPart>
        </mc:Choice>
        <mc:Fallback xmlns="">
          <p:pic>
            <p:nvPicPr>
              <p:cNvPr id="15" name="Ink 14"/>
              <p:cNvPicPr/>
              <p:nvPr/>
            </p:nvPicPr>
            <p:blipFill>
              <a:blip r:embed="rId24"/>
              <a:stretch>
                <a:fillRect/>
              </a:stretch>
            </p:blipFill>
            <p:spPr>
              <a:xfrm>
                <a:off x="3671428" y="4043520"/>
                <a:ext cx="3695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p14:cNvContentPartPr/>
              <p14:nvPr/>
            </p14:nvContentPartPr>
            <p14:xfrm>
              <a:off x="3643708" y="4404240"/>
              <a:ext cx="3707640" cy="80280"/>
            </p14:xfrm>
          </p:contentPart>
        </mc:Choice>
        <mc:Fallback xmlns="">
          <p:pic>
            <p:nvPicPr>
              <p:cNvPr id="16" name="Ink 15"/>
              <p:cNvPicPr/>
              <p:nvPr/>
            </p:nvPicPr>
            <p:blipFill>
              <a:blip r:embed="rId26"/>
              <a:stretch>
                <a:fillRect/>
              </a:stretch>
            </p:blipFill>
            <p:spPr>
              <a:xfrm>
                <a:off x="3627868" y="4340880"/>
                <a:ext cx="37393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p14:cNvContentPartPr/>
              <p14:nvPr/>
            </p14:nvContentPartPr>
            <p14:xfrm>
              <a:off x="3665668" y="4672800"/>
              <a:ext cx="3634920" cy="138240"/>
            </p14:xfrm>
          </p:contentPart>
        </mc:Choice>
        <mc:Fallback xmlns="">
          <p:pic>
            <p:nvPicPr>
              <p:cNvPr id="17" name="Ink 16"/>
              <p:cNvPicPr/>
              <p:nvPr/>
            </p:nvPicPr>
            <p:blipFill>
              <a:blip r:embed="rId28"/>
              <a:stretch>
                <a:fillRect/>
              </a:stretch>
            </p:blipFill>
            <p:spPr>
              <a:xfrm>
                <a:off x="3649828" y="4609440"/>
                <a:ext cx="3666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p14:cNvContentPartPr/>
              <p14:nvPr/>
            </p14:nvContentPartPr>
            <p14:xfrm>
              <a:off x="3672868" y="4941360"/>
              <a:ext cx="3569760" cy="123480"/>
            </p14:xfrm>
          </p:contentPart>
        </mc:Choice>
        <mc:Fallback xmlns="">
          <p:pic>
            <p:nvPicPr>
              <p:cNvPr id="18" name="Ink 17"/>
              <p:cNvPicPr/>
              <p:nvPr/>
            </p:nvPicPr>
            <p:blipFill>
              <a:blip r:embed="rId30"/>
              <a:stretch>
                <a:fillRect/>
              </a:stretch>
            </p:blipFill>
            <p:spPr>
              <a:xfrm>
                <a:off x="3657028" y="4878000"/>
                <a:ext cx="36014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p14:cNvContentPartPr/>
              <p14:nvPr/>
            </p14:nvContentPartPr>
            <p14:xfrm>
              <a:off x="3672868" y="5195160"/>
              <a:ext cx="2865960" cy="145440"/>
            </p14:xfrm>
          </p:contentPart>
        </mc:Choice>
        <mc:Fallback xmlns="">
          <p:pic>
            <p:nvPicPr>
              <p:cNvPr id="19" name="Ink 18"/>
              <p:cNvPicPr/>
              <p:nvPr/>
            </p:nvPicPr>
            <p:blipFill>
              <a:blip r:embed="rId32"/>
              <a:stretch>
                <a:fillRect/>
              </a:stretch>
            </p:blipFill>
            <p:spPr>
              <a:xfrm>
                <a:off x="3657028" y="5131800"/>
                <a:ext cx="2897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p14:cNvContentPartPr/>
              <p14:nvPr/>
            </p14:nvContentPartPr>
            <p14:xfrm>
              <a:off x="6524068" y="5347440"/>
              <a:ext cx="638640" cy="15120"/>
            </p14:xfrm>
          </p:contentPart>
        </mc:Choice>
        <mc:Fallback xmlns="">
          <p:pic>
            <p:nvPicPr>
              <p:cNvPr id="20" name="Ink 19"/>
              <p:cNvPicPr/>
              <p:nvPr/>
            </p:nvPicPr>
            <p:blipFill>
              <a:blip r:embed="rId34"/>
              <a:stretch>
                <a:fillRect/>
              </a:stretch>
            </p:blipFill>
            <p:spPr>
              <a:xfrm>
                <a:off x="6508228" y="5284080"/>
                <a:ext cx="67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p14:cNvContentPartPr/>
              <p14:nvPr/>
            </p14:nvContentPartPr>
            <p14:xfrm>
              <a:off x="3658108" y="5514480"/>
              <a:ext cx="3548160" cy="138240"/>
            </p14:xfrm>
          </p:contentPart>
        </mc:Choice>
        <mc:Fallback xmlns="">
          <p:pic>
            <p:nvPicPr>
              <p:cNvPr id="21" name="Ink 20"/>
              <p:cNvPicPr/>
              <p:nvPr/>
            </p:nvPicPr>
            <p:blipFill>
              <a:blip r:embed="rId36"/>
              <a:stretch>
                <a:fillRect/>
              </a:stretch>
            </p:blipFill>
            <p:spPr>
              <a:xfrm>
                <a:off x="3642268" y="5451120"/>
                <a:ext cx="35798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p14:cNvContentPartPr/>
              <p14:nvPr/>
            </p14:nvContentPartPr>
            <p14:xfrm>
              <a:off x="3622108" y="5731920"/>
              <a:ext cx="529920" cy="51480"/>
            </p14:xfrm>
          </p:contentPart>
        </mc:Choice>
        <mc:Fallback xmlns="">
          <p:pic>
            <p:nvPicPr>
              <p:cNvPr id="22" name="Ink 21"/>
              <p:cNvPicPr/>
              <p:nvPr/>
            </p:nvPicPr>
            <p:blipFill>
              <a:blip r:embed="rId38"/>
              <a:stretch>
                <a:fillRect/>
              </a:stretch>
            </p:blipFill>
            <p:spPr>
              <a:xfrm>
                <a:off x="3606268" y="5668560"/>
                <a:ext cx="561600" cy="178200"/>
              </a:xfrm>
              <a:prstGeom prst="rect">
                <a:avLst/>
              </a:prstGeom>
            </p:spPr>
          </p:pic>
        </mc:Fallback>
      </mc:AlternateContent>
    </p:spTree>
    <p:extLst>
      <p:ext uri="{BB962C8B-B14F-4D97-AF65-F5344CB8AC3E}">
        <p14:creationId xmlns:p14="http://schemas.microsoft.com/office/powerpoint/2010/main" val="294448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756" r="8393" b="11310"/>
          <a:stretch/>
        </p:blipFill>
        <p:spPr>
          <a:xfrm rot="5400000">
            <a:off x="-779641" y="1236840"/>
            <a:ext cx="6588480" cy="441960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32" t="12592" r="50257" b="10370"/>
          <a:stretch/>
        </p:blipFill>
        <p:spPr>
          <a:xfrm rot="5400000">
            <a:off x="6204857" y="-1023257"/>
            <a:ext cx="2743197" cy="5094509"/>
          </a:xfrm>
          <a:prstGeom prst="rect">
            <a:avLst/>
          </a:prstGeom>
        </p:spPr>
      </p:pic>
      <p:pic>
        <p:nvPicPr>
          <p:cNvPr id="2" name="Picture 1"/>
          <p:cNvPicPr>
            <a:picLocks noChangeAspect="1"/>
          </p:cNvPicPr>
          <p:nvPr/>
        </p:nvPicPr>
        <p:blipFill>
          <a:blip r:embed="rId4"/>
          <a:stretch>
            <a:fillRect/>
          </a:stretch>
        </p:blipFill>
        <p:spPr>
          <a:xfrm>
            <a:off x="5029201" y="1918712"/>
            <a:ext cx="6476999" cy="1953768"/>
          </a:xfrm>
          <a:prstGeom prst="rect">
            <a:avLst/>
          </a:prstGeom>
        </p:spPr>
      </p:pic>
      <p:pic>
        <p:nvPicPr>
          <p:cNvPr id="3" name="Picture 2"/>
          <p:cNvPicPr>
            <a:picLocks noChangeAspect="1"/>
          </p:cNvPicPr>
          <p:nvPr/>
        </p:nvPicPr>
        <p:blipFill>
          <a:blip r:embed="rId5"/>
          <a:stretch>
            <a:fillRect/>
          </a:stretch>
        </p:blipFill>
        <p:spPr>
          <a:xfrm>
            <a:off x="5573665" y="3708522"/>
            <a:ext cx="5932535" cy="3149478"/>
          </a:xfrm>
          <a:prstGeom prst="rect">
            <a:avLst/>
          </a:prstGeom>
        </p:spPr>
      </p:pic>
    </p:spTree>
    <p:extLst>
      <p:ext uri="{BB962C8B-B14F-4D97-AF65-F5344CB8AC3E}">
        <p14:creationId xmlns:p14="http://schemas.microsoft.com/office/powerpoint/2010/main" val="32597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smtClean="0"/>
              <a:t>The Future is History: How Totalitarianism Reclaimed Russia</a:t>
            </a:r>
            <a:br>
              <a:rPr lang="en-US" sz="2800" b="1" i="1" dirty="0" smtClean="0"/>
            </a:br>
            <a:r>
              <a:rPr lang="en-US" sz="2800" b="1" dirty="0" smtClean="0"/>
              <a:t>by Masha </a:t>
            </a:r>
            <a:r>
              <a:rPr lang="en-US" sz="2800" b="1" dirty="0" err="1" smtClean="0"/>
              <a:t>Gessen</a:t>
            </a:r>
            <a:endParaRPr lang="en-US" sz="2800" b="1" dirty="0"/>
          </a:p>
        </p:txBody>
      </p:sp>
      <p:sp>
        <p:nvSpPr>
          <p:cNvPr id="3" name="Text Placeholder 2"/>
          <p:cNvSpPr>
            <a:spLocks noGrp="1"/>
          </p:cNvSpPr>
          <p:nvPr>
            <p:ph type="body" idx="1"/>
          </p:nvPr>
        </p:nvSpPr>
        <p:spPr>
          <a:xfrm>
            <a:off x="609599" y="1537581"/>
            <a:ext cx="8001602" cy="4988479"/>
          </a:xfrm>
        </p:spPr>
        <p:txBody>
          <a:bodyPr/>
          <a:lstStyle/>
          <a:p>
            <a:r>
              <a:rPr lang="en-US" sz="2200" b="1" dirty="0" smtClean="0"/>
              <a:t>What </a:t>
            </a:r>
            <a:r>
              <a:rPr lang="en-US" sz="2200" b="1" dirty="0"/>
              <a:t>is totalitarianism</a:t>
            </a:r>
            <a:r>
              <a:rPr lang="en-US" sz="2200" dirty="0"/>
              <a:t>? What parts of totalitarianism do you see in the world today? </a:t>
            </a:r>
            <a:r>
              <a:rPr lang="en-US" sz="2200" dirty="0" smtClean="0"/>
              <a:t>How does </a:t>
            </a:r>
            <a:r>
              <a:rPr lang="en-US" sz="2200" b="1" dirty="0"/>
              <a:t>privacy</a:t>
            </a:r>
            <a:r>
              <a:rPr lang="en-US" sz="2200" dirty="0"/>
              <a:t> play into totalitarianism</a:t>
            </a:r>
            <a:r>
              <a:rPr lang="en-US" sz="2200" dirty="0" smtClean="0"/>
              <a:t>?</a:t>
            </a:r>
            <a:endParaRPr lang="en-US" sz="2200" dirty="0"/>
          </a:p>
          <a:p>
            <a:r>
              <a:rPr lang="en-US" sz="2200" dirty="0" smtClean="0"/>
              <a:t>How </a:t>
            </a:r>
            <a:r>
              <a:rPr lang="en-US" sz="2200" dirty="0"/>
              <a:t>does totalitarianism effect a population’s personality? Is totalitarianism more or less possible in 2018? </a:t>
            </a:r>
            <a:endParaRPr lang="en-US" sz="2200" dirty="0" smtClean="0"/>
          </a:p>
          <a:p>
            <a:r>
              <a:rPr lang="en-US" sz="2200" dirty="0" smtClean="0"/>
              <a:t>Who is the Homo-</a:t>
            </a:r>
            <a:r>
              <a:rPr lang="en-US" sz="2200" dirty="0" err="1" smtClean="0"/>
              <a:t>Sovieticus</a:t>
            </a:r>
            <a:r>
              <a:rPr lang="en-US" sz="2200" dirty="0" smtClean="0"/>
              <a:t>?</a:t>
            </a:r>
          </a:p>
          <a:p>
            <a:r>
              <a:rPr lang="en-US" sz="2200" dirty="0" smtClean="0"/>
              <a:t>Why </a:t>
            </a:r>
            <a:r>
              <a:rPr lang="en-US" sz="2200" dirty="0"/>
              <a:t>does it matter that Homo-</a:t>
            </a:r>
            <a:r>
              <a:rPr lang="en-US" sz="2200" dirty="0" err="1"/>
              <a:t>Sovieticus</a:t>
            </a:r>
            <a:r>
              <a:rPr lang="en-US" sz="2200" dirty="0"/>
              <a:t> is still alive in </a:t>
            </a:r>
            <a:r>
              <a:rPr lang="en-US" sz="2200" dirty="0" smtClean="0"/>
              <a:t>Russia? What’s the irony of this?</a:t>
            </a:r>
          </a:p>
          <a:p>
            <a:r>
              <a:rPr lang="en-US" sz="2200" dirty="0" smtClean="0"/>
              <a:t>To </a:t>
            </a:r>
            <a:r>
              <a:rPr lang="en-US" sz="2200" dirty="0"/>
              <a:t>what extent are the characters in </a:t>
            </a:r>
            <a:r>
              <a:rPr lang="en-US" sz="2200" i="1" dirty="0"/>
              <a:t>1984</a:t>
            </a:r>
            <a:r>
              <a:rPr lang="en-US" sz="2200" dirty="0"/>
              <a:t> similar to </a:t>
            </a:r>
            <a:r>
              <a:rPr lang="en-US" sz="2200" dirty="0" smtClean="0"/>
              <a:t>Homo-</a:t>
            </a:r>
            <a:r>
              <a:rPr lang="en-US" sz="2200" dirty="0" err="1" smtClean="0"/>
              <a:t>Sovieticus</a:t>
            </a:r>
            <a:r>
              <a:rPr lang="en-US" sz="2200" dirty="0" smtClean="0"/>
              <a:t>?</a:t>
            </a:r>
          </a:p>
          <a:p>
            <a:r>
              <a:rPr lang="en-US" sz="2200" dirty="0" smtClean="0"/>
              <a:t>How </a:t>
            </a:r>
            <a:r>
              <a:rPr lang="en-US" sz="2200" dirty="0"/>
              <a:t>does revisionist history, fake news, and unreliable information play a role in creating Homo-</a:t>
            </a:r>
            <a:r>
              <a:rPr lang="en-US" sz="2200" dirty="0" err="1"/>
              <a:t>Sovieticus</a:t>
            </a:r>
            <a:r>
              <a:rPr lang="en-US" sz="2200" dirty="0" smtClean="0"/>
              <a:t>? </a:t>
            </a:r>
          </a:p>
          <a:p>
            <a:pPr lvl="1"/>
            <a:r>
              <a:rPr lang="en-US" sz="2200" dirty="0" smtClean="0"/>
              <a:t>What about violence? How bad was the Great Terror?</a:t>
            </a:r>
            <a:endParaRPr lang="en-US" sz="2200" dirty="0"/>
          </a:p>
          <a:p>
            <a:endParaRPr lang="en-US" dirty="0"/>
          </a:p>
        </p:txBody>
      </p:sp>
      <p:pic>
        <p:nvPicPr>
          <p:cNvPr id="4" name="Picture 3"/>
          <p:cNvPicPr>
            <a:picLocks noChangeAspect="1"/>
          </p:cNvPicPr>
          <p:nvPr/>
        </p:nvPicPr>
        <p:blipFill rotWithShape="1">
          <a:blip r:embed="rId2"/>
          <a:srcRect l="3209" t="879" r="3702" b="2304"/>
          <a:stretch/>
        </p:blipFill>
        <p:spPr>
          <a:xfrm>
            <a:off x="8611201" y="1751845"/>
            <a:ext cx="2971199" cy="4409637"/>
          </a:xfrm>
          <a:prstGeom prst="rect">
            <a:avLst/>
          </a:prstGeom>
        </p:spPr>
      </p:pic>
      <p:sp>
        <p:nvSpPr>
          <p:cNvPr id="5" name="Rectangle 4"/>
          <p:cNvSpPr/>
          <p:nvPr/>
        </p:nvSpPr>
        <p:spPr>
          <a:xfrm>
            <a:off x="9182400" y="1086740"/>
            <a:ext cx="1828800" cy="523220"/>
          </a:xfrm>
          <a:prstGeom prst="rect">
            <a:avLst/>
          </a:prstGeom>
        </p:spPr>
        <p:txBody>
          <a:bodyPr wrap="square">
            <a:spAutoFit/>
          </a:bodyPr>
          <a:lstStyle/>
          <a:p>
            <a:r>
              <a:rPr lang="az-Cyrl-AZ" b="1" dirty="0" smtClean="0">
                <a:solidFill>
                  <a:srgbClr val="212121"/>
                </a:solidFill>
                <a:latin typeface="PT Serif" panose="020B0604020202020204" charset="0"/>
              </a:rPr>
              <a:t>нет будущего</a:t>
            </a:r>
            <a:endParaRPr lang="en-US" b="1" dirty="0" smtClean="0">
              <a:solidFill>
                <a:srgbClr val="212121"/>
              </a:solidFill>
              <a:latin typeface="PT Serif" panose="020B0604020202020204" charset="0"/>
            </a:endParaRPr>
          </a:p>
          <a:p>
            <a:r>
              <a:rPr lang="en-US" b="1" dirty="0" err="1" smtClean="0">
                <a:latin typeface="PT Serif" panose="020B0604020202020204" charset="0"/>
              </a:rPr>
              <a:t>Budusgchego</a:t>
            </a:r>
            <a:r>
              <a:rPr lang="en-US" b="1" dirty="0" smtClean="0">
                <a:latin typeface="PT Serif" panose="020B0604020202020204" charset="0"/>
              </a:rPr>
              <a:t> Net </a:t>
            </a:r>
            <a:endParaRPr lang="en-US" b="1" dirty="0">
              <a:latin typeface="PT Serif" panose="020B0604020202020204" charset="0"/>
            </a:endParaRPr>
          </a:p>
        </p:txBody>
      </p:sp>
    </p:spTree>
    <p:extLst>
      <p:ext uri="{BB962C8B-B14F-4D97-AF65-F5344CB8AC3E}">
        <p14:creationId xmlns:p14="http://schemas.microsoft.com/office/powerpoint/2010/main" val="208140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1074"/>
            <a:ext cx="10972800" cy="1246225"/>
          </a:xfrm>
        </p:spPr>
        <p:txBody>
          <a:bodyPr/>
          <a:lstStyle/>
          <a:p>
            <a:r>
              <a:rPr lang="en-US" sz="4000" b="1" dirty="0" smtClean="0"/>
              <a:t>What is the connection between privacy (or doublethink) and totalitarianism?</a:t>
            </a:r>
            <a:endParaRPr lang="en-US" sz="4000" b="1" dirty="0"/>
          </a:p>
        </p:txBody>
      </p:sp>
      <p:sp>
        <p:nvSpPr>
          <p:cNvPr id="3" name="Content Placeholder 2"/>
          <p:cNvSpPr>
            <a:spLocks noGrp="1"/>
          </p:cNvSpPr>
          <p:nvPr>
            <p:ph idx="1"/>
          </p:nvPr>
        </p:nvSpPr>
        <p:spPr>
          <a:xfrm>
            <a:off x="1668800" y="2129424"/>
            <a:ext cx="8854400" cy="3658075"/>
          </a:xfrm>
        </p:spPr>
        <p:txBody>
          <a:bodyPr/>
          <a:lstStyle/>
          <a:p>
            <a:r>
              <a:rPr lang="en-US" sz="4400" dirty="0" smtClean="0"/>
              <a:t>Evidence?</a:t>
            </a:r>
          </a:p>
          <a:p>
            <a:r>
              <a:rPr lang="en-US" sz="4400" dirty="0" smtClean="0"/>
              <a:t>½ page or less</a:t>
            </a:r>
            <a:endParaRPr lang="en-US" sz="4400" dirty="0"/>
          </a:p>
        </p:txBody>
      </p:sp>
    </p:spTree>
    <p:extLst>
      <p:ext uri="{BB962C8B-B14F-4D97-AF65-F5344CB8AC3E}">
        <p14:creationId xmlns:p14="http://schemas.microsoft.com/office/powerpoint/2010/main" val="407157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We’ll be skipping 2.9, its ~40 pages</a:t>
            </a:r>
            <a:endParaRPr lang="en-US" sz="48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608246150"/>
              </p:ext>
            </p:extLst>
          </p:nvPr>
        </p:nvGraphicFramePr>
        <p:xfrm>
          <a:off x="861352" y="1665963"/>
          <a:ext cx="10469296" cy="2194208"/>
        </p:xfrm>
        <a:graphic>
          <a:graphicData uri="http://schemas.openxmlformats.org/presentationml/2006/ole">
            <mc:AlternateContent xmlns:mc="http://schemas.openxmlformats.org/markup-compatibility/2006">
              <mc:Choice xmlns:v="urn:schemas-microsoft-com:vml" Requires="v">
                <p:oleObj spid="_x0000_s2054" name="Document" r:id="rId3" imgW="9141751" imgH="1916684" progId="Word.Document.12">
                  <p:embed/>
                </p:oleObj>
              </mc:Choice>
              <mc:Fallback>
                <p:oleObj name="Document" r:id="rId3" imgW="9141751" imgH="1916684" progId="Word.Document.12">
                  <p:embed/>
                  <p:pic>
                    <p:nvPicPr>
                      <p:cNvPr id="0" name=""/>
                      <p:cNvPicPr/>
                      <p:nvPr/>
                    </p:nvPicPr>
                    <p:blipFill>
                      <a:blip r:embed="rId4"/>
                      <a:stretch>
                        <a:fillRect/>
                      </a:stretch>
                    </p:blipFill>
                    <p:spPr>
                      <a:xfrm>
                        <a:off x="861352" y="1665963"/>
                        <a:ext cx="10469296" cy="2194208"/>
                      </a:xfrm>
                      <a:prstGeom prst="rect">
                        <a:avLst/>
                      </a:prstGeom>
                    </p:spPr>
                  </p:pic>
                </p:oleObj>
              </mc:Fallback>
            </mc:AlternateContent>
          </a:graphicData>
        </a:graphic>
      </p:graphicFrame>
    </p:spTree>
    <p:extLst>
      <p:ext uri="{BB962C8B-B14F-4D97-AF65-F5344CB8AC3E}">
        <p14:creationId xmlns:p14="http://schemas.microsoft.com/office/powerpoint/2010/main" val="1647174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2.3-2.6 Back to </a:t>
            </a:r>
            <a:r>
              <a:rPr lang="en-US" sz="6000" i="1" dirty="0" smtClean="0"/>
              <a:t>1984</a:t>
            </a:r>
            <a:r>
              <a:rPr lang="en-US" sz="6000" dirty="0" smtClean="0"/>
              <a:t>…</a:t>
            </a:r>
            <a:endParaRPr lang="en-US" sz="6000" dirty="0"/>
          </a:p>
        </p:txBody>
      </p:sp>
      <p:sp>
        <p:nvSpPr>
          <p:cNvPr id="3" name="Text Placeholder 2"/>
          <p:cNvSpPr>
            <a:spLocks noGrp="1"/>
          </p:cNvSpPr>
          <p:nvPr>
            <p:ph type="body" idx="1"/>
          </p:nvPr>
        </p:nvSpPr>
        <p:spPr>
          <a:xfrm>
            <a:off x="609600" y="1468075"/>
            <a:ext cx="10972800" cy="5063354"/>
          </a:xfrm>
        </p:spPr>
        <p:txBody>
          <a:bodyPr/>
          <a:lstStyle/>
          <a:p>
            <a:r>
              <a:rPr lang="en-US" sz="3200" dirty="0" smtClean="0"/>
              <a:t>How has Winston and Julia’s relationship developed?</a:t>
            </a:r>
          </a:p>
          <a:p>
            <a:r>
              <a:rPr lang="en-US" sz="3200" dirty="0" smtClean="0"/>
              <a:t>How is Orwell showing the value of sex and love to society and individuals</a:t>
            </a:r>
            <a:r>
              <a:rPr lang="en-US" sz="3200" dirty="0" smtClean="0"/>
              <a:t>?</a:t>
            </a:r>
          </a:p>
          <a:p>
            <a:pPr lvl="1"/>
            <a:r>
              <a:rPr lang="en-US" dirty="0" smtClean="0"/>
              <a:t>“There </a:t>
            </a:r>
            <a:r>
              <a:rPr lang="en-US" dirty="0"/>
              <a:t>was a direct </a:t>
            </a:r>
            <a:r>
              <a:rPr lang="en-US" dirty="0" smtClean="0"/>
              <a:t>intimate </a:t>
            </a:r>
            <a:r>
              <a:rPr lang="en-US" dirty="0" err="1"/>
              <a:t>connexion</a:t>
            </a:r>
            <a:r>
              <a:rPr lang="en-US" dirty="0"/>
              <a:t> between chastity and political </a:t>
            </a:r>
            <a:r>
              <a:rPr lang="en-US" dirty="0" smtClean="0"/>
              <a:t>orthodoxy. For </a:t>
            </a:r>
            <a:r>
              <a:rPr lang="en-US" dirty="0"/>
              <a:t>how could the fear, the hatred, and the lunatic credulity which the Party needed in its members be kept at the right pitch, except by bottling down some powerful instinct and using it as a driving force? The sex impulse was dangerous to the Party, and the Party had turned it to account</a:t>
            </a:r>
            <a:r>
              <a:rPr lang="en-US" dirty="0" smtClean="0"/>
              <a:t>.” (133).</a:t>
            </a:r>
            <a:endParaRPr lang="en-US" dirty="0" smtClean="0"/>
          </a:p>
          <a:p>
            <a:pPr lvl="1"/>
            <a:r>
              <a:rPr lang="en-US" dirty="0"/>
              <a:t>“Folly, folly, his heart kept saying: conscious, gratuitous, suicidal folly</a:t>
            </a:r>
            <a:r>
              <a:rPr lang="en-US" dirty="0" smtClean="0"/>
              <a:t>.” (137).</a:t>
            </a:r>
          </a:p>
          <a:p>
            <a:pPr lvl="1"/>
            <a:r>
              <a:rPr lang="en-US" dirty="0"/>
              <a:t>“The smell of her hair, the taste of her mouth, the feeling of her skin seemed to have got inside him, or into the air all round him. She had become a physical necessity, something that he not only wanted but felt that he had a right to</a:t>
            </a:r>
            <a:r>
              <a:rPr lang="en-US" dirty="0" smtClean="0"/>
              <a:t>.” (139).</a:t>
            </a:r>
          </a:p>
          <a:p>
            <a:r>
              <a:rPr lang="en-US" u="sng" dirty="0" smtClean="0"/>
              <a:t>Other relevant topics</a:t>
            </a:r>
            <a:r>
              <a:rPr lang="en-US" dirty="0" smtClean="0"/>
              <a:t>: </a:t>
            </a:r>
            <a:r>
              <a:rPr lang="en-US" dirty="0" err="1" smtClean="0"/>
              <a:t>Syme</a:t>
            </a:r>
            <a:r>
              <a:rPr lang="en-US" dirty="0" smtClean="0"/>
              <a:t>, symbolism of the paperweight, Orwell’s use of irony. </a:t>
            </a:r>
            <a:endParaRPr lang="en-US" dirty="0" smtClean="0"/>
          </a:p>
          <a:p>
            <a:endParaRPr lang="en-US" sz="3200" dirty="0"/>
          </a:p>
        </p:txBody>
      </p:sp>
    </p:spTree>
    <p:extLst>
      <p:ext uri="{BB962C8B-B14F-4D97-AF65-F5344CB8AC3E}">
        <p14:creationId xmlns:p14="http://schemas.microsoft.com/office/powerpoint/2010/main" val="2273201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Back to </a:t>
            </a:r>
            <a:r>
              <a:rPr lang="en-US" sz="6000" i="1" dirty="0" smtClean="0"/>
              <a:t>1984</a:t>
            </a:r>
            <a:r>
              <a:rPr lang="en-US" sz="6000" dirty="0" smtClean="0"/>
              <a:t>…</a:t>
            </a:r>
            <a:endParaRPr lang="en-US" sz="6000" dirty="0"/>
          </a:p>
        </p:txBody>
      </p:sp>
      <p:sp>
        <p:nvSpPr>
          <p:cNvPr id="3" name="Text Placeholder 2"/>
          <p:cNvSpPr>
            <a:spLocks noGrp="1"/>
          </p:cNvSpPr>
          <p:nvPr>
            <p:ph type="body" idx="1"/>
          </p:nvPr>
        </p:nvSpPr>
        <p:spPr>
          <a:xfrm>
            <a:off x="1668800" y="1972872"/>
            <a:ext cx="8854400" cy="4090200"/>
          </a:xfrm>
        </p:spPr>
        <p:txBody>
          <a:bodyPr/>
          <a:lstStyle/>
          <a:p>
            <a:r>
              <a:rPr lang="en-US" sz="3200" dirty="0" smtClean="0"/>
              <a:t>How has Winston and Julia’s relationship developed?</a:t>
            </a:r>
          </a:p>
          <a:p>
            <a:r>
              <a:rPr lang="en-US" sz="3200" dirty="0" smtClean="0"/>
              <a:t>Why </a:t>
            </a:r>
            <a:r>
              <a:rPr lang="en-US" sz="3200" dirty="0"/>
              <a:t>do Winston and Julia go together to O’Brien’s house?  </a:t>
            </a:r>
          </a:p>
          <a:p>
            <a:pPr lvl="1"/>
            <a:r>
              <a:rPr lang="en-US" sz="3200" dirty="0"/>
              <a:t>Explain the living conditions of O’Brien.  </a:t>
            </a:r>
          </a:p>
          <a:p>
            <a:r>
              <a:rPr lang="en-US" sz="3200" dirty="0"/>
              <a:t>What are three differences in the life of an </a:t>
            </a:r>
            <a:r>
              <a:rPr lang="en-US" sz="3200" dirty="0" smtClean="0"/>
              <a:t>Inner </a:t>
            </a:r>
            <a:r>
              <a:rPr lang="en-US" sz="3200" dirty="0"/>
              <a:t>Party member versus an </a:t>
            </a:r>
            <a:r>
              <a:rPr lang="en-US" sz="3200" dirty="0" smtClean="0"/>
              <a:t>Outer </a:t>
            </a:r>
            <a:r>
              <a:rPr lang="en-US" sz="3200" dirty="0"/>
              <a:t>Party member? </a:t>
            </a:r>
          </a:p>
          <a:p>
            <a:endParaRPr lang="en-US" sz="3200" dirty="0"/>
          </a:p>
        </p:txBody>
      </p:sp>
    </p:spTree>
    <p:extLst>
      <p:ext uri="{BB962C8B-B14F-4D97-AF65-F5344CB8AC3E}">
        <p14:creationId xmlns:p14="http://schemas.microsoft.com/office/powerpoint/2010/main" val="311101360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heme7">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7" id="{B302E12E-31A2-4559-8739-45CC4C60A89A}" vid="{9521C107-2CB1-41C9-A49C-11D90FD5E617}"/>
    </a:ext>
  </a:extLst>
</a:theme>
</file>

<file path=docProps/app.xml><?xml version="1.0" encoding="utf-8"?>
<Properties xmlns="http://schemas.openxmlformats.org/officeDocument/2006/extended-properties" xmlns:vt="http://schemas.openxmlformats.org/officeDocument/2006/docPropsVTypes">
  <Template>Theme7</Template>
  <TotalTime>143</TotalTime>
  <Words>554</Words>
  <Application>Microsoft Office PowerPoint</Application>
  <PresentationFormat>Widescreen</PresentationFormat>
  <Paragraphs>37</Paragraphs>
  <Slides>8</Slides>
  <Notes>0</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PT Serif</vt:lpstr>
      <vt:lpstr>Arial</vt:lpstr>
      <vt:lpstr>Ebrima</vt:lpstr>
      <vt:lpstr>Playfair Display</vt:lpstr>
      <vt:lpstr>Theme7</vt:lpstr>
      <vt:lpstr>Document</vt:lpstr>
      <vt:lpstr>Wrapping up the Privacy Discussion:</vt:lpstr>
      <vt:lpstr>On Tyranny</vt:lpstr>
      <vt:lpstr>PowerPoint Presentation</vt:lpstr>
      <vt:lpstr>The Future is History: How Totalitarianism Reclaimed Russia by Masha Gessen</vt:lpstr>
      <vt:lpstr>What is the connection between privacy (or doublethink) and totalitarianism?</vt:lpstr>
      <vt:lpstr>We’ll be skipping 2.9, its ~40 pages</vt:lpstr>
      <vt:lpstr>2.3-2.6 Back to 1984…</vt:lpstr>
      <vt:lpstr>Back to 1984…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Kyle    SHS - Staff</dc:creator>
  <cp:lastModifiedBy>Smith, Kyle    SHS - Staff</cp:lastModifiedBy>
  <cp:revision>7</cp:revision>
  <dcterms:created xsi:type="dcterms:W3CDTF">2019-03-01T15:37:41Z</dcterms:created>
  <dcterms:modified xsi:type="dcterms:W3CDTF">2019-03-01T21:47:02Z</dcterms:modified>
</cp:coreProperties>
</file>