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5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5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2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5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4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8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2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3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BFF6B-914D-4E04-AEFB-F91BE9C93016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44EA-03D1-40C5-B5A0-0A516FA0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9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What makes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you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mad?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connection between dystopian fiction and politics/social conditions is undeniable. With that in mind, I want you to create a brief presentation on the one issue that is most terrifying or infuriating to </a:t>
            </a:r>
            <a:r>
              <a:rPr lang="en-US" b="1" u="sng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you</a:t>
            </a:r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What makes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you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mad?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Product:</a:t>
            </a:r>
          </a:p>
          <a:p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 presentation (poster or PPT) that clearly outlines the issue you see and makes a rhetorical argument about the severity of your topic. Print out PPs to submit.</a:t>
            </a:r>
          </a:p>
          <a:p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Evidence of research into the issue.</a:t>
            </a:r>
          </a:p>
          <a:p>
            <a:pPr lvl="1"/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5 sources required (2 news, 2 academic, 1 dealer’s choice)</a:t>
            </a:r>
          </a:p>
          <a:p>
            <a:pPr lvl="1"/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Works Cited</a:t>
            </a:r>
          </a:p>
          <a:p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Clear explanation of the issue, its origins, its severity </a:t>
            </a:r>
          </a:p>
          <a:p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Interactive Component for your audience? Discussion?</a:t>
            </a:r>
          </a:p>
          <a:p>
            <a:pPr marL="0" indent="0">
              <a:buNone/>
            </a:pPr>
            <a:r>
              <a:rPr lang="en-US" sz="35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Due </a:t>
            </a:r>
            <a:r>
              <a:rPr lang="en-US" sz="3500" b="1" smtClean="0">
                <a:latin typeface="Ebrima" pitchFamily="2" charset="0"/>
                <a:ea typeface="Ebrima" pitchFamily="2" charset="0"/>
                <a:cs typeface="Ebrima" pitchFamily="2" charset="0"/>
              </a:rPr>
              <a:t>Monday September 10</a:t>
            </a:r>
            <a:r>
              <a:rPr lang="en-US" sz="3500" b="1" baseline="30000" smtClean="0"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3500" b="1" smtClean="0">
                <a:latin typeface="Ebrima" pitchFamily="2" charset="0"/>
                <a:ea typeface="Ebrima" pitchFamily="2" charset="0"/>
                <a:cs typeface="Ebrima" pitchFamily="2" charset="0"/>
              </a:rPr>
              <a:t>, </a:t>
            </a:r>
            <a:r>
              <a:rPr lang="en-US" sz="35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6020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What makes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you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mad?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latin typeface="Ebrima" pitchFamily="2" charset="0"/>
                <a:ea typeface="Ebrima" pitchFamily="2" charset="0"/>
                <a:cs typeface="Ebrima" pitchFamily="2" charset="0"/>
              </a:rPr>
              <a:t>Presentation Norms</a:t>
            </a:r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We will create a safe space to share something that could be very personal.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We will not discriminate against people based on their ideological slant– no matter where it falls on the spectrum.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Be serious.</a:t>
            </a:r>
          </a:p>
        </p:txBody>
      </p:sp>
    </p:spTree>
    <p:extLst>
      <p:ext uri="{BB962C8B-B14F-4D97-AF65-F5344CB8AC3E}">
        <p14:creationId xmlns:p14="http://schemas.microsoft.com/office/powerpoint/2010/main" val="8189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176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Ebrima</vt:lpstr>
      <vt:lpstr>Office Theme</vt:lpstr>
      <vt:lpstr>What makes you mad?</vt:lpstr>
      <vt:lpstr>What makes you mad?</vt:lpstr>
      <vt:lpstr>What makes you mad?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you mad?</dc:title>
  <dc:creator>Windows User</dc:creator>
  <cp:lastModifiedBy>Smith, Kyle    SHS - Staff</cp:lastModifiedBy>
  <cp:revision>19</cp:revision>
  <dcterms:created xsi:type="dcterms:W3CDTF">2017-01-25T16:21:12Z</dcterms:created>
  <dcterms:modified xsi:type="dcterms:W3CDTF">2018-12-17T15:54:33Z</dcterms:modified>
</cp:coreProperties>
</file>